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7" r:id="rId4"/>
    <p:sldId id="261" r:id="rId5"/>
    <p:sldId id="263" r:id="rId6"/>
    <p:sldId id="265" r:id="rId7"/>
    <p:sldId id="266" r:id="rId8"/>
    <p:sldId id="268" r:id="rId9"/>
    <p:sldId id="269" r:id="rId10"/>
    <p:sldId id="272" r:id="rId11"/>
    <p:sldId id="270" r:id="rId12"/>
    <p:sldId id="271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F9A0E6-BB13-9374-2F17-56A6814CF848}" v="7" dt="2026-03-05T03:20:51.900"/>
    <p1510:client id="{90939A2F-904F-A534-1B53-1D58009A2B1A}" v="1" dt="2026-03-05T17:46:38.568"/>
    <p1510:client id="{D7DC45B7-4F38-50DF-2F42-979CFA1D730E}" v="13" dt="2026-03-06T17:17:49.2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oria Hughes" userId="S::adoria.hughes@alchartercommission.com::bba61529-a439-4148-988f-c41c10e155ba" providerId="AD" clId="Web-{53F9A0E6-BB13-9374-2F17-56A6814CF848}"/>
    <pc:docChg chg="addSld delSld modSld">
      <pc:chgData name="Adoria Hughes" userId="S::adoria.hughes@alchartercommission.com::bba61529-a439-4148-988f-c41c10e155ba" providerId="AD" clId="Web-{53F9A0E6-BB13-9374-2F17-56A6814CF848}" dt="2026-03-05T03:20:51.900" v="5" actId="1076"/>
      <pc:docMkLst>
        <pc:docMk/>
      </pc:docMkLst>
      <pc:sldChg chg="addSp delSp modSp add del">
        <pc:chgData name="Adoria Hughes" userId="S::adoria.hughes@alchartercommission.com::bba61529-a439-4148-988f-c41c10e155ba" providerId="AD" clId="Web-{53F9A0E6-BB13-9374-2F17-56A6814CF848}" dt="2026-03-05T03:20:51.900" v="5" actId="1076"/>
        <pc:sldMkLst>
          <pc:docMk/>
          <pc:sldMk cId="0" sldId="256"/>
        </pc:sldMkLst>
        <pc:picChg chg="add mod">
          <ac:chgData name="Adoria Hughes" userId="S::adoria.hughes@alchartercommission.com::bba61529-a439-4148-988f-c41c10e155ba" providerId="AD" clId="Web-{53F9A0E6-BB13-9374-2F17-56A6814CF848}" dt="2026-03-05T03:20:51.900" v="5" actId="1076"/>
          <ac:picMkLst>
            <pc:docMk/>
            <pc:sldMk cId="0" sldId="256"/>
            <ac:picMk id="6" creationId="{2AC4C9D4-0F0B-C3DB-9F5B-B1C3CBEC719E}"/>
          </ac:picMkLst>
        </pc:picChg>
        <pc:picChg chg="del">
          <ac:chgData name="Adoria Hughes" userId="S::adoria.hughes@alchartercommission.com::bba61529-a439-4148-988f-c41c10e155ba" providerId="AD" clId="Web-{53F9A0E6-BB13-9374-2F17-56A6814CF848}" dt="2026-03-05T03:20:41.072" v="2"/>
          <ac:picMkLst>
            <pc:docMk/>
            <pc:sldMk cId="0" sldId="256"/>
            <ac:picMk id="1026" creationId="{F0BAD1F7-A72A-2EDC-AB79-B5937A8A3647}"/>
          </ac:picMkLst>
        </pc:picChg>
      </pc:sldChg>
    </pc:docChg>
  </pc:docChgLst>
  <pc:docChgLst>
    <pc:chgData name="Adoria Hughes" userId="S::adoria.hughes@alchartercommission.com::bba61529-a439-4148-988f-c41c10e155ba" providerId="AD" clId="Web-{90939A2F-904F-A534-1B53-1D58009A2B1A}"/>
    <pc:docChg chg="modSld">
      <pc:chgData name="Adoria Hughes" userId="S::adoria.hughes@alchartercommission.com::bba61529-a439-4148-988f-c41c10e155ba" providerId="AD" clId="Web-{90939A2F-904F-A534-1B53-1D58009A2B1A}" dt="2026-03-05T17:46:38.568" v="0"/>
      <pc:docMkLst>
        <pc:docMk/>
      </pc:docMkLst>
      <pc:sldChg chg="modSp">
        <pc:chgData name="Adoria Hughes" userId="S::adoria.hughes@alchartercommission.com::bba61529-a439-4148-988f-c41c10e155ba" providerId="AD" clId="Web-{90939A2F-904F-A534-1B53-1D58009A2B1A}" dt="2026-03-05T17:46:38.568" v="0"/>
        <pc:sldMkLst>
          <pc:docMk/>
          <pc:sldMk cId="0" sldId="256"/>
        </pc:sldMkLst>
        <pc:picChg chg="mod">
          <ac:chgData name="Adoria Hughes" userId="S::adoria.hughes@alchartercommission.com::bba61529-a439-4148-988f-c41c10e155ba" providerId="AD" clId="Web-{90939A2F-904F-A534-1B53-1D58009A2B1A}" dt="2026-03-05T17:46:38.568" v="0"/>
          <ac:picMkLst>
            <pc:docMk/>
            <pc:sldMk cId="0" sldId="256"/>
            <ac:picMk id="6" creationId="{2AC4C9D4-0F0B-C3DB-9F5B-B1C3CBEC719E}"/>
          </ac:picMkLst>
        </pc:picChg>
      </pc:sldChg>
    </pc:docChg>
  </pc:docChgLst>
  <pc:docChgLst>
    <pc:chgData name="Doug Riley" userId="S::doug.riley@alchartercommission.com::3dc4db8f-1b45-415d-a380-aea08c442883" providerId="AD" clId="Web-{D7DC45B7-4F38-50DF-2F42-979CFA1D730E}"/>
    <pc:docChg chg="modSld">
      <pc:chgData name="Doug Riley" userId="S::doug.riley@alchartercommission.com::3dc4db8f-1b45-415d-a380-aea08c442883" providerId="AD" clId="Web-{D7DC45B7-4F38-50DF-2F42-979CFA1D730E}" dt="2026-03-06T17:17:48.052" v="5" actId="20577"/>
      <pc:docMkLst>
        <pc:docMk/>
      </pc:docMkLst>
      <pc:sldChg chg="modSp">
        <pc:chgData name="Doug Riley" userId="S::doug.riley@alchartercommission.com::3dc4db8f-1b45-415d-a380-aea08c442883" providerId="AD" clId="Web-{D7DC45B7-4F38-50DF-2F42-979CFA1D730E}" dt="2026-03-06T17:17:48.052" v="5" actId="20577"/>
        <pc:sldMkLst>
          <pc:docMk/>
          <pc:sldMk cId="3338078345" sldId="272"/>
        </pc:sldMkLst>
        <pc:spChg chg="mod">
          <ac:chgData name="Doug Riley" userId="S::doug.riley@alchartercommission.com::3dc4db8f-1b45-415d-a380-aea08c442883" providerId="AD" clId="Web-{D7DC45B7-4F38-50DF-2F42-979CFA1D730E}" dt="2026-03-06T17:17:48.052" v="5" actId="20577"/>
          <ac:spMkLst>
            <pc:docMk/>
            <pc:sldMk cId="3338078345" sldId="272"/>
            <ac:spMk id="7" creationId="{EF6FEC5F-FD49-7A89-31FF-648195FE788A}"/>
          </ac:spMkLst>
        </pc:spChg>
      </pc:sldChg>
    </pc:docChg>
  </pc:docChgLst>
  <pc:docChgLst>
    <pc:chgData name="Adoria Hughes" userId="f7088b7febbedd54" providerId="LiveId" clId="{C53F49D8-FDC2-4A05-9D36-183B6BF20F92}"/>
    <pc:docChg chg="custSel addSld delSld modSld">
      <pc:chgData name="Adoria Hughes" userId="f7088b7febbedd54" providerId="LiveId" clId="{C53F49D8-FDC2-4A05-9D36-183B6BF20F92}" dt="2026-02-17T21:54:15.023" v="39" actId="478"/>
      <pc:docMkLst>
        <pc:docMk/>
      </pc:docMkLst>
      <pc:sldChg chg="addSp delSp modSp mod">
        <pc:chgData name="Adoria Hughes" userId="f7088b7febbedd54" providerId="LiveId" clId="{C53F49D8-FDC2-4A05-9D36-183B6BF20F92}" dt="2026-02-17T21:54:15.023" v="39" actId="478"/>
        <pc:sldMkLst>
          <pc:docMk/>
          <pc:sldMk cId="0" sldId="258"/>
        </pc:sldMkLst>
      </pc:sldChg>
      <pc:sldChg chg="addSp delSp modSp add mod modClrScheme chgLayout">
        <pc:chgData name="Adoria Hughes" userId="f7088b7febbedd54" providerId="LiveId" clId="{C53F49D8-FDC2-4A05-9D36-183B6BF20F92}" dt="2026-02-17T21:50:45.967" v="24" actId="700"/>
        <pc:sldMkLst>
          <pc:docMk/>
          <pc:sldMk cId="915676084" sldId="263"/>
        </pc:sldMkLst>
      </pc:sldChg>
      <pc:sldChg chg="addSp modSp add mod">
        <pc:chgData name="Adoria Hughes" userId="f7088b7febbedd54" providerId="LiveId" clId="{C53F49D8-FDC2-4A05-9D36-183B6BF20F92}" dt="2026-02-17T21:53:37.207" v="32" actId="1076"/>
        <pc:sldMkLst>
          <pc:docMk/>
          <pc:sldMk cId="0" sldId="264"/>
        </pc:sldMkLst>
        <pc:spChg chg="mod">
          <ac:chgData name="Adoria Hughes" userId="f7088b7febbedd54" providerId="LiveId" clId="{C53F49D8-FDC2-4A05-9D36-183B6BF20F92}" dt="2026-02-17T21:53:17.929" v="28" actId="1076"/>
          <ac:spMkLst>
            <pc:docMk/>
            <pc:sldMk cId="0" sldId="264"/>
            <ac:spMk id="2" creationId="{00000000-0000-0000-0000-000000000000}"/>
          </ac:spMkLst>
        </pc:spChg>
        <pc:spChg chg="mod">
          <ac:chgData name="Adoria Hughes" userId="f7088b7febbedd54" providerId="LiveId" clId="{C53F49D8-FDC2-4A05-9D36-183B6BF20F92}" dt="2026-02-17T21:53:21.316" v="29" actId="1076"/>
          <ac:spMkLst>
            <pc:docMk/>
            <pc:sldMk cId="0" sldId="264"/>
            <ac:spMk id="3" creationId="{00000000-0000-0000-0000-000000000000}"/>
          </ac:spMkLst>
        </pc:spChg>
        <pc:spChg chg="mod">
          <ac:chgData name="Adoria Hughes" userId="f7088b7febbedd54" providerId="LiveId" clId="{C53F49D8-FDC2-4A05-9D36-183B6BF20F92}" dt="2026-02-17T21:53:14.958" v="27" actId="14100"/>
          <ac:spMkLst>
            <pc:docMk/>
            <pc:sldMk cId="0" sldId="264"/>
            <ac:spMk id="4" creationId="{00000000-0000-0000-0000-000000000000}"/>
          </ac:spMkLst>
        </pc:spChg>
        <pc:picChg chg="add mod">
          <ac:chgData name="Adoria Hughes" userId="f7088b7febbedd54" providerId="LiveId" clId="{C53F49D8-FDC2-4A05-9D36-183B6BF20F92}" dt="2026-02-17T21:53:37.207" v="32" actId="1076"/>
          <ac:picMkLst>
            <pc:docMk/>
            <pc:sldMk cId="0" sldId="264"/>
            <ac:picMk id="5" creationId="{27511CA1-014D-3C42-E317-910D4163E9A0}"/>
          </ac:picMkLst>
        </pc:picChg>
      </pc:sldChg>
    </pc:docChg>
  </pc:docChgLst>
  <pc:docChgLst>
    <pc:chgData name="Doug Riley" userId="94b535570c51e758" providerId="LiveId" clId="{30B5FFDC-928F-44DE-A074-71DF140DBE58}"/>
    <pc:docChg chg="undo custSel addSld delSld modSld sldOrd">
      <pc:chgData name="Doug Riley" userId="94b535570c51e758" providerId="LiveId" clId="{30B5FFDC-928F-44DE-A074-71DF140DBE58}" dt="2026-03-03T17:44:45.653" v="5607" actId="20577"/>
      <pc:docMkLst>
        <pc:docMk/>
      </pc:docMkLst>
      <pc:sldChg chg="addSp modSp mod">
        <pc:chgData name="Doug Riley" userId="94b535570c51e758" providerId="LiveId" clId="{30B5FFDC-928F-44DE-A074-71DF140DBE58}" dt="2026-02-24T20:46:41.897" v="32"/>
        <pc:sldMkLst>
          <pc:docMk/>
          <pc:sldMk cId="0" sldId="258"/>
        </pc:sldMkLst>
        <pc:spChg chg="mod">
          <ac:chgData name="Doug Riley" userId="94b535570c51e758" providerId="LiveId" clId="{30B5FFDC-928F-44DE-A074-71DF140DBE58}" dt="2026-02-24T20:45:58.061" v="27" actId="20577"/>
          <ac:spMkLst>
            <pc:docMk/>
            <pc:sldMk cId="0" sldId="258"/>
            <ac:spMk id="2" creationId="{00000000-0000-0000-0000-000000000000}"/>
          </ac:spMkLst>
        </pc:spChg>
        <pc:spChg chg="add mod">
          <ac:chgData name="Doug Riley" userId="94b535570c51e758" providerId="LiveId" clId="{30B5FFDC-928F-44DE-A074-71DF140DBE58}" dt="2026-02-24T20:46:41.897" v="32"/>
          <ac:spMkLst>
            <pc:docMk/>
            <pc:sldMk cId="0" sldId="258"/>
            <ac:spMk id="4" creationId="{6F1DC578-BB50-B9AF-C84A-D4DB22179C48}"/>
          </ac:spMkLst>
        </pc:spChg>
      </pc:sldChg>
      <pc:sldChg chg="addSp delSp modSp add del mod ord">
        <pc:chgData name="Doug Riley" userId="94b535570c51e758" providerId="LiveId" clId="{30B5FFDC-928F-44DE-A074-71DF140DBE58}" dt="2026-03-03T17:29:41.305" v="4992" actId="1076"/>
        <pc:sldMkLst>
          <pc:docMk/>
          <pc:sldMk cId="2396370825" sldId="261"/>
        </pc:sldMkLst>
        <pc:spChg chg="mod">
          <ac:chgData name="Doug Riley" userId="94b535570c51e758" providerId="LiveId" clId="{30B5FFDC-928F-44DE-A074-71DF140DBE58}" dt="2026-02-24T20:48:59.639" v="58" actId="20577"/>
          <ac:spMkLst>
            <pc:docMk/>
            <pc:sldMk cId="2396370825" sldId="261"/>
            <ac:spMk id="3" creationId="{9FE0CC37-2E94-2391-6D4A-B9E9A664119A}"/>
          </ac:spMkLst>
        </pc:spChg>
        <pc:spChg chg="mod">
          <ac:chgData name="Doug Riley" userId="94b535570c51e758" providerId="LiveId" clId="{30B5FFDC-928F-44DE-A074-71DF140DBE58}" dt="2026-02-24T20:49:11.379" v="60" actId="114"/>
          <ac:spMkLst>
            <pc:docMk/>
            <pc:sldMk cId="2396370825" sldId="261"/>
            <ac:spMk id="4" creationId="{0D2D0134-807A-274C-475B-740D1F655AB2}"/>
          </ac:spMkLst>
        </pc:spChg>
        <pc:spChg chg="mod">
          <ac:chgData name="Doug Riley" userId="94b535570c51e758" providerId="LiveId" clId="{30B5FFDC-928F-44DE-A074-71DF140DBE58}" dt="2026-03-03T17:29:41.305" v="4992" actId="1076"/>
          <ac:spMkLst>
            <pc:docMk/>
            <pc:sldMk cId="2396370825" sldId="261"/>
            <ac:spMk id="42" creationId="{80B9A343-3912-08AF-159E-9241220236A0}"/>
          </ac:spMkLst>
        </pc:spChg>
        <pc:picChg chg="add mod">
          <ac:chgData name="Doug Riley" userId="94b535570c51e758" providerId="LiveId" clId="{30B5FFDC-928F-44DE-A074-71DF140DBE58}" dt="2026-03-02T15:12:42.116" v="3748" actId="1036"/>
          <ac:picMkLst>
            <pc:docMk/>
            <pc:sldMk cId="2396370825" sldId="261"/>
            <ac:picMk id="12" creationId="{38E2BEBE-E1FC-ECF2-A6D1-53071457DACC}"/>
          </ac:picMkLst>
        </pc:picChg>
      </pc:sldChg>
      <pc:sldChg chg="addSp delSp modSp mod">
        <pc:chgData name="Doug Riley" userId="94b535570c51e758" providerId="LiveId" clId="{30B5FFDC-928F-44DE-A074-71DF140DBE58}" dt="2026-02-24T21:28:53.401" v="1519" actId="20577"/>
        <pc:sldMkLst>
          <pc:docMk/>
          <pc:sldMk cId="915676084" sldId="263"/>
        </pc:sldMkLst>
        <pc:spChg chg="add mod">
          <ac:chgData name="Doug Riley" userId="94b535570c51e758" providerId="LiveId" clId="{30B5FFDC-928F-44DE-A074-71DF140DBE58}" dt="2026-02-24T20:58:10.824" v="237" actId="20577"/>
          <ac:spMkLst>
            <pc:docMk/>
            <pc:sldMk cId="915676084" sldId="263"/>
            <ac:spMk id="4" creationId="{1A141397-B8C5-C18E-3AED-5D7A9A1546DE}"/>
          </ac:spMkLst>
        </pc:spChg>
        <pc:spChg chg="add mod">
          <ac:chgData name="Doug Riley" userId="94b535570c51e758" providerId="LiveId" clId="{30B5FFDC-928F-44DE-A074-71DF140DBE58}" dt="2026-02-24T21:28:29.097" v="1507"/>
          <ac:spMkLst>
            <pc:docMk/>
            <pc:sldMk cId="915676084" sldId="263"/>
            <ac:spMk id="9" creationId="{E2EFCF57-A9EF-13D8-370B-86ED781A5D2E}"/>
          </ac:spMkLst>
        </pc:spChg>
        <pc:spChg chg="add mod">
          <ac:chgData name="Doug Riley" userId="94b535570c51e758" providerId="LiveId" clId="{30B5FFDC-928F-44DE-A074-71DF140DBE58}" dt="2026-02-24T21:28:53.401" v="1519" actId="20577"/>
          <ac:spMkLst>
            <pc:docMk/>
            <pc:sldMk cId="915676084" sldId="263"/>
            <ac:spMk id="12" creationId="{4AEBABB5-2281-DA64-DCB5-9654B9A39F97}"/>
          </ac:spMkLst>
        </pc:spChg>
        <pc:picChg chg="add mod">
          <ac:chgData name="Doug Riley" userId="94b535570c51e758" providerId="LiveId" clId="{30B5FFDC-928F-44DE-A074-71DF140DBE58}" dt="2026-02-24T21:08:07.911" v="627" actId="1076"/>
          <ac:picMkLst>
            <pc:docMk/>
            <pc:sldMk cId="915676084" sldId="263"/>
            <ac:picMk id="8" creationId="{DC8F7F9A-976A-0870-752C-28C8B858266D}"/>
          </ac:picMkLst>
        </pc:picChg>
        <pc:picChg chg="add mod modCrop">
          <ac:chgData name="Doug Riley" userId="94b535570c51e758" providerId="LiveId" clId="{30B5FFDC-928F-44DE-A074-71DF140DBE58}" dt="2026-02-24T21:13:09.653" v="634" actId="1076"/>
          <ac:picMkLst>
            <pc:docMk/>
            <pc:sldMk cId="915676084" sldId="263"/>
            <ac:picMk id="11" creationId="{EE83B0D0-E38C-834A-57AD-26739238E1B4}"/>
          </ac:picMkLst>
        </pc:picChg>
      </pc:sldChg>
      <pc:sldChg chg="addSp delSp modSp add mod">
        <pc:chgData name="Doug Riley" userId="94b535570c51e758" providerId="LiveId" clId="{30B5FFDC-928F-44DE-A074-71DF140DBE58}" dt="2026-03-02T19:25:06.574" v="4845" actId="20577"/>
        <pc:sldMkLst>
          <pc:docMk/>
          <pc:sldMk cId="4258569945" sldId="265"/>
        </pc:sldMkLst>
        <pc:spChg chg="add mod">
          <ac:chgData name="Doug Riley" userId="94b535570c51e758" providerId="LiveId" clId="{30B5FFDC-928F-44DE-A074-71DF140DBE58}" dt="2026-02-24T21:30:28.596" v="1568" actId="403"/>
          <ac:spMkLst>
            <pc:docMk/>
            <pc:sldMk cId="4258569945" sldId="265"/>
            <ac:spMk id="3" creationId="{4A009FC2-6AD3-4A1C-4141-43C9E7958BC2}"/>
          </ac:spMkLst>
        </pc:spChg>
        <pc:spChg chg="add mod">
          <ac:chgData name="Doug Riley" userId="94b535570c51e758" providerId="LiveId" clId="{30B5FFDC-928F-44DE-A074-71DF140DBE58}" dt="2026-02-24T21:54:51.254" v="2355" actId="113"/>
          <ac:spMkLst>
            <pc:docMk/>
            <pc:sldMk cId="4258569945" sldId="265"/>
            <ac:spMk id="4" creationId="{4C8D3D6F-7E4C-1DE1-C5BA-61BC76913D3F}"/>
          </ac:spMkLst>
        </pc:spChg>
        <pc:spChg chg="add mod">
          <ac:chgData name="Doug Riley" userId="94b535570c51e758" providerId="LiveId" clId="{30B5FFDC-928F-44DE-A074-71DF140DBE58}" dt="2026-03-02T19:25:06.574" v="4845" actId="20577"/>
          <ac:spMkLst>
            <pc:docMk/>
            <pc:sldMk cId="4258569945" sldId="265"/>
            <ac:spMk id="7" creationId="{CED814F8-E34D-6226-A934-E6485C5F2B33}"/>
          </ac:spMkLst>
        </pc:spChg>
        <pc:spChg chg="add mod">
          <ac:chgData name="Doug Riley" userId="94b535570c51e758" providerId="LiveId" clId="{30B5FFDC-928F-44DE-A074-71DF140DBE58}" dt="2026-02-27T20:11:14.906" v="2781" actId="1076"/>
          <ac:spMkLst>
            <pc:docMk/>
            <pc:sldMk cId="4258569945" sldId="265"/>
            <ac:spMk id="8" creationId="{1AE98EBB-2762-BAF1-1754-3B822399223D}"/>
          </ac:spMkLst>
        </pc:spChg>
        <pc:picChg chg="add mod">
          <ac:chgData name="Doug Riley" userId="94b535570c51e758" providerId="LiveId" clId="{30B5FFDC-928F-44DE-A074-71DF140DBE58}" dt="2026-02-24T21:40:01.251" v="2040" actId="1076"/>
          <ac:picMkLst>
            <pc:docMk/>
            <pc:sldMk cId="4258569945" sldId="265"/>
            <ac:picMk id="1026" creationId="{0C8A3E3C-2CFE-2FF5-AE2C-66C20EFE5BC5}"/>
          </ac:picMkLst>
        </pc:picChg>
      </pc:sldChg>
      <pc:sldChg chg="addSp delSp modSp add mod">
        <pc:chgData name="Doug Riley" userId="94b535570c51e758" providerId="LiveId" clId="{30B5FFDC-928F-44DE-A074-71DF140DBE58}" dt="2026-03-02T15:22:51.673" v="4106" actId="114"/>
        <pc:sldMkLst>
          <pc:docMk/>
          <pc:sldMk cId="650286734" sldId="266"/>
        </pc:sldMkLst>
        <pc:spChg chg="add mod">
          <ac:chgData name="Doug Riley" userId="94b535570c51e758" providerId="LiveId" clId="{30B5FFDC-928F-44DE-A074-71DF140DBE58}" dt="2026-02-24T21:52:04.827" v="2268" actId="20577"/>
          <ac:spMkLst>
            <pc:docMk/>
            <pc:sldMk cId="650286734" sldId="266"/>
            <ac:spMk id="3" creationId="{D2EACA2D-3D81-B41A-8A51-EF29D1020EF4}"/>
          </ac:spMkLst>
        </pc:spChg>
        <pc:spChg chg="add mod">
          <ac:chgData name="Doug Riley" userId="94b535570c51e758" providerId="LiveId" clId="{30B5FFDC-928F-44DE-A074-71DF140DBE58}" dt="2026-03-02T15:22:51.673" v="4106" actId="114"/>
          <ac:spMkLst>
            <pc:docMk/>
            <pc:sldMk cId="650286734" sldId="266"/>
            <ac:spMk id="4" creationId="{08AF7D56-BB60-ADBD-6526-50425725E0AD}"/>
          </ac:spMkLst>
        </pc:spChg>
        <pc:spChg chg="add mod">
          <ac:chgData name="Doug Riley" userId="94b535570c51e758" providerId="LiveId" clId="{30B5FFDC-928F-44DE-A074-71DF140DBE58}" dt="2026-02-24T22:02:57.599" v="2625" actId="1076"/>
          <ac:spMkLst>
            <pc:docMk/>
            <pc:sldMk cId="650286734" sldId="266"/>
            <ac:spMk id="6" creationId="{6BAEBC59-0972-AF2F-019E-6DED5C084D87}"/>
          </ac:spMkLst>
        </pc:spChg>
        <pc:spChg chg="add mod">
          <ac:chgData name="Doug Riley" userId="94b535570c51e758" providerId="LiveId" clId="{30B5FFDC-928F-44DE-A074-71DF140DBE58}" dt="2026-02-24T22:03:00.904" v="2626" actId="1076"/>
          <ac:spMkLst>
            <pc:docMk/>
            <pc:sldMk cId="650286734" sldId="266"/>
            <ac:spMk id="7" creationId="{16ECC88C-085C-DE8C-FBA7-8E1FFCAC0DDF}"/>
          </ac:spMkLst>
        </pc:spChg>
        <pc:spChg chg="add mod">
          <ac:chgData name="Doug Riley" userId="94b535570c51e758" providerId="LiveId" clId="{30B5FFDC-928F-44DE-A074-71DF140DBE58}" dt="2026-02-24T22:03:49.414" v="2682" actId="20577"/>
          <ac:spMkLst>
            <pc:docMk/>
            <pc:sldMk cId="650286734" sldId="266"/>
            <ac:spMk id="8" creationId="{931FE2F1-842D-082A-CDEE-D86CDC47F535}"/>
          </ac:spMkLst>
        </pc:spChg>
        <pc:spChg chg="add mod">
          <ac:chgData name="Doug Riley" userId="94b535570c51e758" providerId="LiveId" clId="{30B5FFDC-928F-44DE-A074-71DF140DBE58}" dt="2026-02-24T22:04:18.857" v="2747" actId="20577"/>
          <ac:spMkLst>
            <pc:docMk/>
            <pc:sldMk cId="650286734" sldId="266"/>
            <ac:spMk id="9" creationId="{DD11174A-43B2-9609-A452-8B4F5F60816E}"/>
          </ac:spMkLst>
        </pc:spChg>
        <pc:spChg chg="add mod">
          <ac:chgData name="Doug Riley" userId="94b535570c51e758" providerId="LiveId" clId="{30B5FFDC-928F-44DE-A074-71DF140DBE58}" dt="2026-02-27T20:17:18.074" v="2863" actId="20577"/>
          <ac:spMkLst>
            <pc:docMk/>
            <pc:sldMk cId="650286734" sldId="266"/>
            <ac:spMk id="11" creationId="{7311207D-E771-EA22-E111-E8ED53472C9D}"/>
          </ac:spMkLst>
        </pc:spChg>
        <pc:picChg chg="add mod">
          <ac:chgData name="Doug Riley" userId="94b535570c51e758" providerId="LiveId" clId="{30B5FFDC-928F-44DE-A074-71DF140DBE58}" dt="2026-02-27T20:17:22.918" v="2864" actId="1076"/>
          <ac:picMkLst>
            <pc:docMk/>
            <pc:sldMk cId="650286734" sldId="266"/>
            <ac:picMk id="10" creationId="{654B9134-ED0F-1AC2-62C4-F6BB7193D122}"/>
          </ac:picMkLst>
        </pc:picChg>
        <pc:picChg chg="add mod">
          <ac:chgData name="Doug Riley" userId="94b535570c51e758" providerId="LiveId" clId="{30B5FFDC-928F-44DE-A074-71DF140DBE58}" dt="2026-02-27T20:18:58.474" v="2878" actId="1076"/>
          <ac:picMkLst>
            <pc:docMk/>
            <pc:sldMk cId="650286734" sldId="266"/>
            <ac:picMk id="1026" creationId="{78E05D68-3695-BDFA-E90E-C106411E283C}"/>
          </ac:picMkLst>
        </pc:picChg>
      </pc:sldChg>
      <pc:sldChg chg="addSp modSp add mod ord">
        <pc:chgData name="Doug Riley" userId="94b535570c51e758" providerId="LiveId" clId="{30B5FFDC-928F-44DE-A074-71DF140DBE58}" dt="2026-03-03T17:29:19.384" v="4991" actId="20577"/>
        <pc:sldMkLst>
          <pc:docMk/>
          <pc:sldMk cId="3846557581" sldId="267"/>
        </pc:sldMkLst>
        <pc:spChg chg="add mod">
          <ac:chgData name="Doug Riley" userId="94b535570c51e758" providerId="LiveId" clId="{30B5FFDC-928F-44DE-A074-71DF140DBE58}" dt="2026-03-02T15:22:13.873" v="4104" actId="20577"/>
          <ac:spMkLst>
            <pc:docMk/>
            <pc:sldMk cId="3846557581" sldId="267"/>
            <ac:spMk id="6" creationId="{EEDEC81A-C051-DDD1-DDDF-15B6252B2ABC}"/>
          </ac:spMkLst>
        </pc:spChg>
        <pc:spChg chg="mod">
          <ac:chgData name="Doug Riley" userId="94b535570c51e758" providerId="LiveId" clId="{30B5FFDC-928F-44DE-A074-71DF140DBE58}" dt="2026-02-24T21:29:59.780" v="1526" actId="404"/>
          <ac:spMkLst>
            <pc:docMk/>
            <pc:sldMk cId="3846557581" sldId="267"/>
            <ac:spMk id="7" creationId="{28541272-87A2-188C-B7D0-DD32F0C7CFA4}"/>
          </ac:spMkLst>
        </pc:spChg>
        <pc:spChg chg="mod">
          <ac:chgData name="Doug Riley" userId="94b535570c51e758" providerId="LiveId" clId="{30B5FFDC-928F-44DE-A074-71DF140DBE58}" dt="2026-03-03T17:29:19.384" v="4991" actId="20577"/>
          <ac:spMkLst>
            <pc:docMk/>
            <pc:sldMk cId="3846557581" sldId="267"/>
            <ac:spMk id="8" creationId="{A8493B46-4AC5-6353-7D1F-C7B569B1D69C}"/>
          </ac:spMkLst>
        </pc:spChg>
        <pc:picChg chg="add mod">
          <ac:chgData name="Doug Riley" userId="94b535570c51e758" providerId="LiveId" clId="{30B5FFDC-928F-44DE-A074-71DF140DBE58}" dt="2026-02-24T21:45:42.094" v="2209" actId="1076"/>
          <ac:picMkLst>
            <pc:docMk/>
            <pc:sldMk cId="3846557581" sldId="267"/>
            <ac:picMk id="3" creationId="{728971CA-C577-1C3C-6BC9-B99B98559605}"/>
          </ac:picMkLst>
        </pc:picChg>
        <pc:picChg chg="add mod">
          <ac:chgData name="Doug Riley" userId="94b535570c51e758" providerId="LiveId" clId="{30B5FFDC-928F-44DE-A074-71DF140DBE58}" dt="2026-03-02T16:00:31.544" v="4809" actId="1076"/>
          <ac:picMkLst>
            <pc:docMk/>
            <pc:sldMk cId="3846557581" sldId="267"/>
            <ac:picMk id="4" creationId="{0BCB64AA-F9F0-BEBB-222E-2660EE28E2EE}"/>
          </ac:picMkLst>
        </pc:picChg>
      </pc:sldChg>
      <pc:sldChg chg="addSp delSp modSp add mod">
        <pc:chgData name="Doug Riley" userId="94b535570c51e758" providerId="LiveId" clId="{30B5FFDC-928F-44DE-A074-71DF140DBE58}" dt="2026-03-02T15:21:45.094" v="4098" actId="114"/>
        <pc:sldMkLst>
          <pc:docMk/>
          <pc:sldMk cId="526293470" sldId="268"/>
        </pc:sldMkLst>
        <pc:spChg chg="mod">
          <ac:chgData name="Doug Riley" userId="94b535570c51e758" providerId="LiveId" clId="{30B5FFDC-928F-44DE-A074-71DF140DBE58}" dt="2026-03-02T14:56:57.427" v="3681" actId="1035"/>
          <ac:spMkLst>
            <pc:docMk/>
            <pc:sldMk cId="526293470" sldId="268"/>
            <ac:spMk id="3" creationId="{D606EE97-63B3-5F85-B654-40C0E8700A64}"/>
          </ac:spMkLst>
        </pc:spChg>
        <pc:spChg chg="add mod">
          <ac:chgData name="Doug Riley" userId="94b535570c51e758" providerId="LiveId" clId="{30B5FFDC-928F-44DE-A074-71DF140DBE58}" dt="2026-03-02T15:21:45.094" v="4098" actId="114"/>
          <ac:spMkLst>
            <pc:docMk/>
            <pc:sldMk cId="526293470" sldId="268"/>
            <ac:spMk id="12" creationId="{92FE91CD-854B-A076-64F2-D6D1ADED1F0F}"/>
          </ac:spMkLst>
        </pc:spChg>
        <pc:spChg chg="add mod">
          <ac:chgData name="Doug Riley" userId="94b535570c51e758" providerId="LiveId" clId="{30B5FFDC-928F-44DE-A074-71DF140DBE58}" dt="2026-03-02T15:03:38.443" v="3745" actId="404"/>
          <ac:spMkLst>
            <pc:docMk/>
            <pc:sldMk cId="526293470" sldId="268"/>
            <ac:spMk id="13" creationId="{6A3DFE8A-F2D9-43BB-6D43-F21507AC9740}"/>
          </ac:spMkLst>
        </pc:spChg>
        <pc:picChg chg="add mod ord">
          <ac:chgData name="Doug Riley" userId="94b535570c51e758" providerId="LiveId" clId="{30B5FFDC-928F-44DE-A074-71DF140DBE58}" dt="2026-03-02T15:01:12.627" v="3719" actId="1076"/>
          <ac:picMkLst>
            <pc:docMk/>
            <pc:sldMk cId="526293470" sldId="268"/>
            <ac:picMk id="15" creationId="{F031B330-0947-677F-D679-C7912D3BA9B5}"/>
          </ac:picMkLst>
        </pc:picChg>
      </pc:sldChg>
      <pc:sldChg chg="addSp delSp modSp add mod">
        <pc:chgData name="Doug Riley" userId="94b535570c51e758" providerId="LiveId" clId="{30B5FFDC-928F-44DE-A074-71DF140DBE58}" dt="2026-03-02T15:52:06.156" v="4807" actId="1076"/>
        <pc:sldMkLst>
          <pc:docMk/>
          <pc:sldMk cId="2131748780" sldId="269"/>
        </pc:sldMkLst>
        <pc:spChg chg="mod">
          <ac:chgData name="Doug Riley" userId="94b535570c51e758" providerId="LiveId" clId="{30B5FFDC-928F-44DE-A074-71DF140DBE58}" dt="2026-03-02T14:14:54.858" v="3102" actId="20577"/>
          <ac:spMkLst>
            <pc:docMk/>
            <pc:sldMk cId="2131748780" sldId="269"/>
            <ac:spMk id="3" creationId="{87EA2CE3-58F5-977F-33B9-A423C601CF11}"/>
          </ac:spMkLst>
        </pc:spChg>
        <pc:spChg chg="add mod">
          <ac:chgData name="Doug Riley" userId="94b535570c51e758" providerId="LiveId" clId="{30B5FFDC-928F-44DE-A074-71DF140DBE58}" dt="2026-03-02T15:23:45.472" v="4119" actId="20577"/>
          <ac:spMkLst>
            <pc:docMk/>
            <pc:sldMk cId="2131748780" sldId="269"/>
            <ac:spMk id="12" creationId="{485F77F2-AB4C-D798-C779-08138DE7FA3C}"/>
          </ac:spMkLst>
        </pc:spChg>
        <pc:picChg chg="add mod">
          <ac:chgData name="Doug Riley" userId="94b535570c51e758" providerId="LiveId" clId="{30B5FFDC-928F-44DE-A074-71DF140DBE58}" dt="2026-03-02T15:52:06.156" v="4807" actId="1076"/>
          <ac:picMkLst>
            <pc:docMk/>
            <pc:sldMk cId="2131748780" sldId="269"/>
            <ac:picMk id="13" creationId="{B3C7A813-0B6F-C3EF-C096-443C8F840CF8}"/>
          </ac:picMkLst>
        </pc:picChg>
      </pc:sldChg>
      <pc:sldChg chg="addSp modSp add mod">
        <pc:chgData name="Doug Riley" userId="94b535570c51e758" providerId="LiveId" clId="{30B5FFDC-928F-44DE-A074-71DF140DBE58}" dt="2026-03-02T19:34:04.154" v="4936" actId="1076"/>
        <pc:sldMkLst>
          <pc:docMk/>
          <pc:sldMk cId="2878214530" sldId="270"/>
        </pc:sldMkLst>
        <pc:spChg chg="mod">
          <ac:chgData name="Doug Riley" userId="94b535570c51e758" providerId="LiveId" clId="{30B5FFDC-928F-44DE-A074-71DF140DBE58}" dt="2026-03-02T15:14:50.591" v="3787" actId="20577"/>
          <ac:spMkLst>
            <pc:docMk/>
            <pc:sldMk cId="2878214530" sldId="270"/>
            <ac:spMk id="3" creationId="{C013601D-2E78-B316-C030-E0112DD5DABC}"/>
          </ac:spMkLst>
        </pc:spChg>
        <pc:spChg chg="add mod">
          <ac:chgData name="Doug Riley" userId="94b535570c51e758" providerId="LiveId" clId="{30B5FFDC-928F-44DE-A074-71DF140DBE58}" dt="2026-03-02T19:32:27.042" v="4868" actId="20577"/>
          <ac:spMkLst>
            <pc:docMk/>
            <pc:sldMk cId="2878214530" sldId="270"/>
            <ac:spMk id="6" creationId="{113A5E48-5EE1-D89A-381B-9A815D29666C}"/>
          </ac:spMkLst>
        </pc:spChg>
        <pc:spChg chg="add mod">
          <ac:chgData name="Doug Riley" userId="94b535570c51e758" providerId="LiveId" clId="{30B5FFDC-928F-44DE-A074-71DF140DBE58}" dt="2026-03-02T19:33:52.696" v="4933" actId="1076"/>
          <ac:spMkLst>
            <pc:docMk/>
            <pc:sldMk cId="2878214530" sldId="270"/>
            <ac:spMk id="7" creationId="{4544565A-814C-697F-1DA9-5E13E7BF5763}"/>
          </ac:spMkLst>
        </pc:spChg>
        <pc:spChg chg="add mod">
          <ac:chgData name="Doug Riley" userId="94b535570c51e758" providerId="LiveId" clId="{30B5FFDC-928F-44DE-A074-71DF140DBE58}" dt="2026-03-02T19:34:04.154" v="4936" actId="1076"/>
          <ac:spMkLst>
            <pc:docMk/>
            <pc:sldMk cId="2878214530" sldId="270"/>
            <ac:spMk id="8" creationId="{8180C5A6-40AD-ADED-E3D3-A578ACA9C4E4}"/>
          </ac:spMkLst>
        </pc:spChg>
        <pc:picChg chg="add mod">
          <ac:chgData name="Doug Riley" userId="94b535570c51e758" providerId="LiveId" clId="{30B5FFDC-928F-44DE-A074-71DF140DBE58}" dt="2026-03-02T19:33:59.514" v="4935" actId="1076"/>
          <ac:picMkLst>
            <pc:docMk/>
            <pc:sldMk cId="2878214530" sldId="270"/>
            <ac:picMk id="4" creationId="{4FDA4F54-FBCD-D8B9-5A56-3B7D561AE417}"/>
          </ac:picMkLst>
        </pc:picChg>
      </pc:sldChg>
      <pc:sldChg chg="addSp delSp modSp add mod">
        <pc:chgData name="Doug Riley" userId="94b535570c51e758" providerId="LiveId" clId="{30B5FFDC-928F-44DE-A074-71DF140DBE58}" dt="2026-03-02T19:34:34.316" v="4970" actId="20577"/>
        <pc:sldMkLst>
          <pc:docMk/>
          <pc:sldMk cId="3041245948" sldId="271"/>
        </pc:sldMkLst>
        <pc:spChg chg="mod">
          <ac:chgData name="Doug Riley" userId="94b535570c51e758" providerId="LiveId" clId="{30B5FFDC-928F-44DE-A074-71DF140DBE58}" dt="2026-03-02T15:33:44.297" v="4401" actId="20577"/>
          <ac:spMkLst>
            <pc:docMk/>
            <pc:sldMk cId="3041245948" sldId="271"/>
            <ac:spMk id="3" creationId="{2530DD0C-DC20-F3DF-EAB1-FE8DF8A4F190}"/>
          </ac:spMkLst>
        </pc:spChg>
        <pc:spChg chg="mod">
          <ac:chgData name="Doug Riley" userId="94b535570c51e758" providerId="LiveId" clId="{30B5FFDC-928F-44DE-A074-71DF140DBE58}" dt="2026-03-02T19:34:34.316" v="4970" actId="20577"/>
          <ac:spMkLst>
            <pc:docMk/>
            <pc:sldMk cId="3041245948" sldId="271"/>
            <ac:spMk id="6" creationId="{2BF440C6-38D2-F97A-98EC-A93CFE614A12}"/>
          </ac:spMkLst>
        </pc:spChg>
        <pc:spChg chg="mod">
          <ac:chgData name="Doug Riley" userId="94b535570c51e758" providerId="LiveId" clId="{30B5FFDC-928F-44DE-A074-71DF140DBE58}" dt="2026-03-02T15:48:04.711" v="4806" actId="1076"/>
          <ac:spMkLst>
            <pc:docMk/>
            <pc:sldMk cId="3041245948" sldId="271"/>
            <ac:spMk id="8" creationId="{43C4F8D8-EE7D-FD3A-6DFF-84672A8EC982}"/>
          </ac:spMkLst>
        </pc:spChg>
        <pc:picChg chg="add mod">
          <ac:chgData name="Doug Riley" userId="94b535570c51e758" providerId="LiveId" clId="{30B5FFDC-928F-44DE-A074-71DF140DBE58}" dt="2026-03-02T15:47:09.381" v="4801" actId="14100"/>
          <ac:picMkLst>
            <pc:docMk/>
            <pc:sldMk cId="3041245948" sldId="271"/>
            <ac:picMk id="10" creationId="{AF1AA5B5-FF20-8F13-EAFC-F1F38CB8D8B0}"/>
          </ac:picMkLst>
        </pc:picChg>
        <pc:picChg chg="add mod">
          <ac:chgData name="Doug Riley" userId="94b535570c51e758" providerId="LiveId" clId="{30B5FFDC-928F-44DE-A074-71DF140DBE58}" dt="2026-03-02T15:48:01.594" v="4805" actId="1076"/>
          <ac:picMkLst>
            <pc:docMk/>
            <pc:sldMk cId="3041245948" sldId="271"/>
            <ac:picMk id="11" creationId="{FC6C9293-FFDB-8A1A-E9B2-78E9828E5F13}"/>
          </ac:picMkLst>
        </pc:picChg>
      </pc:sldChg>
      <pc:sldChg chg="addSp delSp modSp add mod">
        <pc:chgData name="Doug Riley" userId="94b535570c51e758" providerId="LiveId" clId="{30B5FFDC-928F-44DE-A074-71DF140DBE58}" dt="2026-03-03T17:44:45.653" v="5607" actId="20577"/>
        <pc:sldMkLst>
          <pc:docMk/>
          <pc:sldMk cId="3338078345" sldId="272"/>
        </pc:sldMkLst>
        <pc:spChg chg="mod">
          <ac:chgData name="Doug Riley" userId="94b535570c51e758" providerId="LiveId" clId="{30B5FFDC-928F-44DE-A074-71DF140DBE58}" dt="2026-03-03T17:30:47.235" v="5027" actId="20577"/>
          <ac:spMkLst>
            <pc:docMk/>
            <pc:sldMk cId="3338078345" sldId="272"/>
            <ac:spMk id="3" creationId="{54962C50-443A-4D15-EB7B-E380F1128D0A}"/>
          </ac:spMkLst>
        </pc:spChg>
        <pc:spChg chg="add mod">
          <ac:chgData name="Doug Riley" userId="94b535570c51e758" providerId="LiveId" clId="{30B5FFDC-928F-44DE-A074-71DF140DBE58}" dt="2026-03-03T17:44:03.643" v="5543" actId="1076"/>
          <ac:spMkLst>
            <pc:docMk/>
            <pc:sldMk cId="3338078345" sldId="272"/>
            <ac:spMk id="7" creationId="{EF6FEC5F-FD49-7A89-31FF-648195FE788A}"/>
          </ac:spMkLst>
        </pc:spChg>
        <pc:spChg chg="add mod">
          <ac:chgData name="Doug Riley" userId="94b535570c51e758" providerId="LiveId" clId="{30B5FFDC-928F-44DE-A074-71DF140DBE58}" dt="2026-03-03T17:44:11.200" v="5545" actId="1076"/>
          <ac:spMkLst>
            <pc:docMk/>
            <pc:sldMk cId="3338078345" sldId="272"/>
            <ac:spMk id="8" creationId="{FCA9CD01-70CE-40FD-540E-28C31BCBF343}"/>
          </ac:spMkLst>
        </pc:spChg>
        <pc:graphicFrameChg chg="add mod modGraphic">
          <ac:chgData name="Doug Riley" userId="94b535570c51e758" providerId="LiveId" clId="{30B5FFDC-928F-44DE-A074-71DF140DBE58}" dt="2026-03-03T17:44:45.653" v="5607" actId="20577"/>
          <ac:graphicFrameMkLst>
            <pc:docMk/>
            <pc:sldMk cId="3338078345" sldId="272"/>
            <ac:graphicFrameMk id="9" creationId="{970ABA15-DD0B-6666-6F05-18E22AB0C8E1}"/>
          </ac:graphicFrameMkLst>
        </pc:graphicFrameChg>
        <pc:picChg chg="add mod">
          <ac:chgData name="Doug Riley" userId="94b535570c51e758" providerId="LiveId" clId="{30B5FFDC-928F-44DE-A074-71DF140DBE58}" dt="2026-03-03T17:32:15.059" v="5034" actId="14100"/>
          <ac:picMkLst>
            <pc:docMk/>
            <pc:sldMk cId="3338078345" sldId="272"/>
            <ac:picMk id="6" creationId="{10DD8572-1DFC-D3CF-9853-BD2C9192292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85800" cy="6858000"/>
          </a:xfrm>
          <a:prstGeom prst="rect">
            <a:avLst/>
          </a:prstGeom>
          <a:solidFill>
            <a:srgbClr val="030D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916045" y="2506060"/>
            <a:ext cx="8227955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4800" b="0">
                <a:solidFill>
                  <a:srgbClr val="030D48"/>
                </a:solidFill>
                <a:latin typeface="Playfair Display"/>
              </a:rPr>
              <a:t>Professional Development Training</a:t>
            </a:r>
          </a:p>
          <a:p>
            <a:pPr algn="l"/>
            <a:r>
              <a:rPr sz="2800">
                <a:solidFill>
                  <a:srgbClr val="38B6FF"/>
                </a:solidFill>
                <a:latin typeface="Montserrat"/>
              </a:rPr>
              <a:t>March 9–10, 2026</a:t>
            </a:r>
          </a:p>
          <a:p>
            <a:pPr algn="l"/>
            <a:r>
              <a:rPr sz="1800">
                <a:solidFill>
                  <a:srgbClr val="030D48"/>
                </a:solidFill>
                <a:latin typeface="Montserrat"/>
              </a:rPr>
              <a:t>Charter School Leadership Training | Montgomery, Alabama</a:t>
            </a:r>
          </a:p>
        </p:txBody>
      </p:sp>
      <p:sp>
        <p:nvSpPr>
          <p:cNvPr id="4" name="Rectangle 3"/>
          <p:cNvSpPr/>
          <p:nvPr/>
        </p:nvSpPr>
        <p:spPr>
          <a:xfrm>
            <a:off x="1055836" y="4925920"/>
            <a:ext cx="5486400" cy="45720"/>
          </a:xfrm>
          <a:prstGeom prst="rect">
            <a:avLst/>
          </a:prstGeom>
          <a:solidFill>
            <a:srgbClr val="38B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2312314" y="6339401"/>
            <a:ext cx="73152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1600">
                <a:solidFill>
                  <a:srgbClr val="030D48"/>
                </a:solidFill>
                <a:latin typeface="Montserrat"/>
              </a:rPr>
              <a:t>Alabama Public Charter School Commission</a:t>
            </a:r>
          </a:p>
        </p:txBody>
      </p:sp>
      <p:pic>
        <p:nvPicPr>
          <p:cNvPr id="6" name="Picture 5" descr="A blue and white logo&#10;&#10;AI-generated content may be incorrect.">
            <a:extLst>
              <a:ext uri="{FF2B5EF4-FFF2-40B4-BE49-F238E27FC236}">
                <a16:creationId xmlns:a16="http://schemas.microsoft.com/office/drawing/2014/main" id="{2AC4C9D4-0F0B-C3DB-9F5B-B1C3CBEC71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83611" y="327056"/>
            <a:ext cx="2379150" cy="237030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897638-8794-4029-AAB4-36AE2689C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FB3747-AA2C-1F4B-02BD-6EAEA69503B3}"/>
              </a:ext>
            </a:extLst>
          </p:cNvPr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38B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1CA4EB-1553-4C63-E292-6559ACA38E34}"/>
              </a:ext>
            </a:extLst>
          </p:cNvPr>
          <p:cNvSpPr/>
          <p:nvPr/>
        </p:nvSpPr>
        <p:spPr>
          <a:xfrm>
            <a:off x="0" y="6309360"/>
            <a:ext cx="9144000" cy="548640"/>
          </a:xfrm>
          <a:prstGeom prst="rect">
            <a:avLst/>
          </a:prstGeom>
          <a:solidFill>
            <a:srgbClr val="030D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0">
                <a:solidFill>
                  <a:srgbClr val="FFFFFF"/>
                </a:solidFill>
                <a:latin typeface="Montserrat"/>
              </a:defRPr>
            </a:pPr>
            <a:r>
              <a:t>Alabama Public Charter School Commission | Professional Development Training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962C50-443A-4D15-EB7B-E380F1128D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522972"/>
            <a:ext cx="8229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600">
                <a:solidFill>
                  <a:srgbClr val="030D48"/>
                </a:solidFill>
                <a:latin typeface="Playfair Display"/>
              </a:defRPr>
            </a:pPr>
            <a:r>
              <a:rPr lang="en-US" sz="3600">
                <a:solidFill>
                  <a:srgbClr val="030D48"/>
                </a:solidFill>
                <a:latin typeface="Playfair Display"/>
              </a:rPr>
              <a:t>APCSC Oversight</a:t>
            </a:r>
            <a:endParaRPr sz="3600">
              <a:solidFill>
                <a:srgbClr val="030D48"/>
              </a:solidFill>
              <a:latin typeface="Playfair Display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DD8572-1DFC-D3CF-9853-BD2C91922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951" y="3675995"/>
            <a:ext cx="2674145" cy="22484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6FEC5F-FD49-7A89-31FF-648195FE788A}"/>
              </a:ext>
            </a:extLst>
          </p:cNvPr>
          <p:cNvSpPr txBox="1"/>
          <p:nvPr/>
        </p:nvSpPr>
        <p:spPr>
          <a:xfrm>
            <a:off x="1097280" y="1169303"/>
            <a:ext cx="7882128" cy="10464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i="1" dirty="0">
                <a:latin typeface="Tahoma"/>
                <a:ea typeface="Tahoma"/>
                <a:cs typeface="Tahoma"/>
              </a:rPr>
              <a:t>An authorizer shall continually monitor the performance… </a:t>
            </a:r>
          </a:p>
          <a:p>
            <a:pPr lvl="1"/>
            <a:r>
              <a:rPr lang="en-US" sz="1600" i="1">
                <a:latin typeface="Tahoma"/>
                <a:ea typeface="Tahoma"/>
                <a:cs typeface="Tahoma"/>
              </a:rPr>
              <a:t>…including collecting and analyzing data…so long as those activities</a:t>
            </a:r>
            <a:r>
              <a:rPr lang="en-US" i="1"/>
              <a:t>…</a:t>
            </a:r>
          </a:p>
          <a:p>
            <a:pPr lvl="2"/>
            <a:r>
              <a:rPr lang="en-US" sz="16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…do not unduly prohibit the autonomy granted to public charter schools.</a:t>
            </a:r>
          </a:p>
          <a:p>
            <a:pPr lvl="8"/>
            <a:r>
              <a:rPr lang="en-US" sz="1200" i="1">
                <a:latin typeface="Tahoma"/>
                <a:ea typeface="Tahoma"/>
                <a:cs typeface="Tahoma"/>
              </a:rPr>
              <a:t>Ala. Code § 16-6F-8(b)(1).</a:t>
            </a:r>
            <a:endParaRPr lang="en-US" sz="1600">
              <a:latin typeface="Tahoma"/>
              <a:ea typeface="Tahoma"/>
              <a:cs typeface="Tahom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A9CD01-70CE-40FD-540E-28C31BCBF343}"/>
              </a:ext>
            </a:extLst>
          </p:cNvPr>
          <p:cNvSpPr txBox="1"/>
          <p:nvPr/>
        </p:nvSpPr>
        <p:spPr>
          <a:xfrm>
            <a:off x="457200" y="2194641"/>
            <a:ext cx="3913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Organizational Performance Section</a:t>
            </a:r>
          </a:p>
          <a:p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I. Governing in the Public Interest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70ABA15-DD0B-6666-6F05-18E22AB0C8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584566"/>
              </p:ext>
            </p:extLst>
          </p:nvPr>
        </p:nvGraphicFramePr>
        <p:xfrm>
          <a:off x="3736848" y="2921536"/>
          <a:ext cx="5027201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3953">
                  <a:extLst>
                    <a:ext uri="{9D8B030D-6E8A-4147-A177-3AD203B41FA5}">
                      <a16:colId xmlns:a16="http://schemas.microsoft.com/office/drawing/2014/main" val="1671063571"/>
                    </a:ext>
                  </a:extLst>
                </a:gridCol>
                <a:gridCol w="2363248">
                  <a:extLst>
                    <a:ext uri="{9D8B030D-6E8A-4147-A177-3AD203B41FA5}">
                      <a16:colId xmlns:a16="http://schemas.microsoft.com/office/drawing/2014/main" val="17877229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Measure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863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Board Composition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Number, attendance, training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625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Mission &amp; 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Board approved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01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Governing Documents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Bylaws public, required items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043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Open Meetings 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Quorum, notice requirement, parliamentary procedure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9036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Leadership Accountability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Head of School &amp; CSFO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785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Recruitment &amp; Enrollment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School Model Capacity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821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Disclosures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Submitted, SEI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4702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8078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1A1837-103A-9DF2-8F15-6B390BE2A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CC5A8F-AFD1-23E3-F986-EB5C3B697507}"/>
              </a:ext>
            </a:extLst>
          </p:cNvPr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38B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4D5AE3-109C-158E-AD73-06B79F15FA20}"/>
              </a:ext>
            </a:extLst>
          </p:cNvPr>
          <p:cNvSpPr/>
          <p:nvPr/>
        </p:nvSpPr>
        <p:spPr>
          <a:xfrm>
            <a:off x="0" y="6309360"/>
            <a:ext cx="9144000" cy="548640"/>
          </a:xfrm>
          <a:prstGeom prst="rect">
            <a:avLst/>
          </a:prstGeom>
          <a:solidFill>
            <a:srgbClr val="030D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0">
                <a:solidFill>
                  <a:srgbClr val="FFFFFF"/>
                </a:solidFill>
                <a:latin typeface="Montserrat"/>
              </a:defRPr>
            </a:pPr>
            <a:r>
              <a:t>Alabama Public Charter School Commission | Professional Development Training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13601D-2E78-B316-C030-E0112DD5DA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522972"/>
            <a:ext cx="8229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600">
                <a:solidFill>
                  <a:srgbClr val="030D48"/>
                </a:solidFill>
                <a:latin typeface="Playfair Display"/>
              </a:defRPr>
            </a:pPr>
            <a:r>
              <a:rPr lang="en-US" sz="3600">
                <a:solidFill>
                  <a:srgbClr val="030D48"/>
                </a:solidFill>
                <a:latin typeface="Playfair Display"/>
              </a:rPr>
              <a:t>Scenario #1</a:t>
            </a:r>
            <a:endParaRPr sz="3600">
              <a:solidFill>
                <a:srgbClr val="030D48"/>
              </a:solidFill>
              <a:latin typeface="Playfair Display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DA4F54-FBCD-D8B9-5A56-3B7D561AE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5181" y="464481"/>
            <a:ext cx="2329503" cy="23295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3A5E48-5EE1-D89A-381B-9A815D29666C}"/>
              </a:ext>
            </a:extLst>
          </p:cNvPr>
          <p:cNvSpPr txBox="1"/>
          <p:nvPr/>
        </p:nvSpPr>
        <p:spPr>
          <a:xfrm>
            <a:off x="561260" y="1383267"/>
            <a:ext cx="41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After a recent storm, visible leaks and inspection, ABC Charter School determines their building needs a new roof.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44565A-814C-697F-1DA9-5E13E7BF5763}"/>
              </a:ext>
            </a:extLst>
          </p:cNvPr>
          <p:cNvSpPr txBox="1"/>
          <p:nvPr/>
        </p:nvSpPr>
        <p:spPr>
          <a:xfrm>
            <a:off x="1009766" y="3004373"/>
            <a:ext cx="66711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discussing with the board, a member who owns a construction company states, </a:t>
            </a:r>
          </a:p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“My company will do the repair at cost.”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80C5A6-40AD-ADED-E3D3-A578ACA9C4E4}"/>
              </a:ext>
            </a:extLst>
          </p:cNvPr>
          <p:cNvSpPr txBox="1"/>
          <p:nvPr/>
        </p:nvSpPr>
        <p:spPr>
          <a:xfrm>
            <a:off x="3375607" y="4887699"/>
            <a:ext cx="2467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do you proceed? </a:t>
            </a:r>
          </a:p>
        </p:txBody>
      </p:sp>
    </p:spTree>
    <p:extLst>
      <p:ext uri="{BB962C8B-B14F-4D97-AF65-F5344CB8AC3E}">
        <p14:creationId xmlns:p14="http://schemas.microsoft.com/office/powerpoint/2010/main" val="2878214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7B742-86DE-2969-D1A3-EE081F097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EB730E-EEC9-9D42-3FA1-328273AA7741}"/>
              </a:ext>
            </a:extLst>
          </p:cNvPr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38B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34575F-719D-5066-24A6-8A9DC6CB093D}"/>
              </a:ext>
            </a:extLst>
          </p:cNvPr>
          <p:cNvSpPr/>
          <p:nvPr/>
        </p:nvSpPr>
        <p:spPr>
          <a:xfrm>
            <a:off x="0" y="6309360"/>
            <a:ext cx="9144000" cy="548640"/>
          </a:xfrm>
          <a:prstGeom prst="rect">
            <a:avLst/>
          </a:prstGeom>
          <a:solidFill>
            <a:srgbClr val="030D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0">
                <a:solidFill>
                  <a:srgbClr val="FFFFFF"/>
                </a:solidFill>
                <a:latin typeface="Montserrat"/>
              </a:defRPr>
            </a:pPr>
            <a:r>
              <a:t>Alabama Public Charter School Commission | Professional Development Training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30DD0C-DC20-F3DF-EAB1-FE8DF8A4F1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522972"/>
            <a:ext cx="8229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600">
                <a:solidFill>
                  <a:srgbClr val="030D48"/>
                </a:solidFill>
                <a:latin typeface="Playfair Display"/>
              </a:defRPr>
            </a:pPr>
            <a:r>
              <a:rPr lang="en-US" sz="3600">
                <a:solidFill>
                  <a:srgbClr val="030D48"/>
                </a:solidFill>
                <a:latin typeface="Playfair Display"/>
              </a:rPr>
              <a:t>Scenario #2</a:t>
            </a:r>
            <a:endParaRPr sz="3600">
              <a:solidFill>
                <a:srgbClr val="030D48"/>
              </a:solidFill>
              <a:latin typeface="Playfair Display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F440C6-38D2-F97A-98EC-A93CFE614A12}"/>
              </a:ext>
            </a:extLst>
          </p:cNvPr>
          <p:cNvSpPr txBox="1"/>
          <p:nvPr/>
        </p:nvSpPr>
        <p:spPr>
          <a:xfrm>
            <a:off x="561260" y="1383267"/>
            <a:ext cx="7338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board member also serves on a board for a nonprofit that hosts an annual weekend festival art show. The board member asks to use the school parking lot for overflow parking for the festival.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C4F8D8-EE7D-FD3A-6DFF-84672A8EC982}"/>
              </a:ext>
            </a:extLst>
          </p:cNvPr>
          <p:cNvSpPr txBox="1"/>
          <p:nvPr/>
        </p:nvSpPr>
        <p:spPr>
          <a:xfrm>
            <a:off x="1663928" y="2637308"/>
            <a:ext cx="2467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do you proceed?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1AA5B5-FF20-8F13-EAFC-F1F38CB8D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409" y="3556000"/>
            <a:ext cx="3877191" cy="24386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6C9293-FFDB-8A1A-E9B2-78E9828E5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392" y="3771367"/>
            <a:ext cx="3039450" cy="202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245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57200" y="1693943"/>
            <a:ext cx="100584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4400" b="1">
                <a:solidFill>
                  <a:srgbClr val="030D48"/>
                </a:solidFill>
              </a:rPr>
              <a:t>Questions and Discussion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2379743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2400">
                <a:solidFill>
                  <a:srgbClr val="030D48"/>
                </a:solidFill>
              </a:rPr>
              <a:t>We welcome your questions and feedback.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006095"/>
            <a:ext cx="9144000" cy="486145"/>
          </a:xfrm>
          <a:prstGeom prst="rect">
            <a:avLst/>
          </a:prstGeom>
          <a:solidFill>
            <a:srgbClr val="38B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2" descr="Alabama Public Charter School Commission | Montgomery AL">
            <a:extLst>
              <a:ext uri="{FF2B5EF4-FFF2-40B4-BE49-F238E27FC236}">
                <a16:creationId xmlns:a16="http://schemas.microsoft.com/office/drawing/2014/main" id="{27511CA1-014D-3C42-E317-910D4163E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710" y="426502"/>
            <a:ext cx="1152868" cy="115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68271"/>
            <a:ext cx="9144000" cy="2246529"/>
          </a:xfrm>
          <a:prstGeom prst="rect">
            <a:avLst/>
          </a:prstGeom>
          <a:solidFill>
            <a:srgbClr val="030D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4400">
                <a:solidFill>
                  <a:srgbClr val="FFFFFF"/>
                </a:solidFill>
                <a:latin typeface="Playfair Display"/>
              </a:defRPr>
            </a:pPr>
            <a:r>
              <a:rPr lang="en-US"/>
              <a:t>Governance</a:t>
            </a:r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6309360"/>
            <a:ext cx="9196627" cy="548640"/>
          </a:xfrm>
          <a:prstGeom prst="rect">
            <a:avLst/>
          </a:prstGeom>
          <a:solidFill>
            <a:srgbClr val="030D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0">
                <a:solidFill>
                  <a:srgbClr val="FFFFFF"/>
                </a:solidFill>
                <a:latin typeface="Montserrat"/>
              </a:defRPr>
            </a:pPr>
            <a:r>
              <a:t>Alabama Public Charter School Commission | Professional Development Training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1DC578-BB50-B9AF-C84A-D4DB22179C48}"/>
              </a:ext>
            </a:extLst>
          </p:cNvPr>
          <p:cNvSpPr txBox="1"/>
          <p:nvPr/>
        </p:nvSpPr>
        <p:spPr>
          <a:xfrm>
            <a:off x="2825592" y="5027414"/>
            <a:ext cx="3492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Dr. Douglas Riley, Finance Specialist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C054D4-917A-4129-6587-EBD6737A0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FA0382-4347-E187-9756-912AAB5E1FBE}"/>
              </a:ext>
            </a:extLst>
          </p:cNvPr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38B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3CAE4D-0453-EA64-4140-0E57933A6748}"/>
              </a:ext>
            </a:extLst>
          </p:cNvPr>
          <p:cNvSpPr/>
          <p:nvPr/>
        </p:nvSpPr>
        <p:spPr>
          <a:xfrm>
            <a:off x="0" y="6309360"/>
            <a:ext cx="9144000" cy="548640"/>
          </a:xfrm>
          <a:prstGeom prst="rect">
            <a:avLst/>
          </a:prstGeom>
          <a:solidFill>
            <a:srgbClr val="030D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0">
                <a:solidFill>
                  <a:srgbClr val="FFFFFF"/>
                </a:solidFill>
                <a:latin typeface="Montserrat"/>
              </a:defRPr>
            </a:pPr>
            <a:r>
              <a:t>Alabama Public Charter School Commission | Professional Development Training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541272-87A2-188C-B7D0-DD32F0C7CFA4}"/>
              </a:ext>
            </a:extLst>
          </p:cNvPr>
          <p:cNvSpPr txBox="1"/>
          <p:nvPr/>
        </p:nvSpPr>
        <p:spPr>
          <a:xfrm>
            <a:off x="657842" y="289450"/>
            <a:ext cx="172515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>
                <a:solidFill>
                  <a:srgbClr val="030D48"/>
                </a:solidFill>
                <a:latin typeface="Playfair Display"/>
              </a:defRPr>
            </a:pPr>
            <a:r>
              <a:rPr lang="en-US" sz="3600">
                <a:solidFill>
                  <a:srgbClr val="030D48"/>
                </a:solidFill>
                <a:latin typeface="Playfair Display"/>
              </a:rPr>
              <a:t>Agenda</a:t>
            </a:r>
            <a:endParaRPr sz="3600">
              <a:solidFill>
                <a:srgbClr val="030D48"/>
              </a:solidFill>
              <a:latin typeface="Playfair Display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493B46-4AC5-6353-7D1F-C7B569B1D69C}"/>
              </a:ext>
            </a:extLst>
          </p:cNvPr>
          <p:cNvSpPr txBox="1"/>
          <p:nvPr/>
        </p:nvSpPr>
        <p:spPr>
          <a:xfrm>
            <a:off x="708548" y="1305180"/>
            <a:ext cx="3758273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Relevant Laws &amp; Rules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Governing Documents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Board Member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Conducting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Duties of the 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APCSC Oversight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Scenarios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 and Comments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8971CA-C577-1C3C-6BC9-B99B98559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8977" y="3822107"/>
            <a:ext cx="3950550" cy="19569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CB64AA-F9F0-BEBB-222E-2660EE28E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0464" y="1004645"/>
            <a:ext cx="4084278" cy="22871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DEC81A-C051-DDD1-DDDF-15B6252B2ABC}"/>
              </a:ext>
            </a:extLst>
          </p:cNvPr>
          <p:cNvSpPr txBox="1"/>
          <p:nvPr/>
        </p:nvSpPr>
        <p:spPr>
          <a:xfrm>
            <a:off x="485438" y="4518634"/>
            <a:ext cx="4204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Good Governance cannot remain merely a philosophy. Concrete steps have to be taken for realizing its goals 				</a:t>
            </a:r>
            <a:r>
              <a:rPr lang="en-US">
                <a:latin typeface="Fairwater Script" panose="020F0502020204030204" pitchFamily="2" charset="0"/>
                <a:cs typeface="Vijaya" panose="020B0502040204020203" pitchFamily="18" charset="0"/>
              </a:rPr>
              <a:t>– </a:t>
            </a:r>
            <a:r>
              <a:rPr lang="en-US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Narendra Modi</a:t>
            </a: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557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106EF0-0724-83DB-82BE-B0056CBE5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90166D-BF93-2BB2-FC67-09694398FC3C}"/>
              </a:ext>
            </a:extLst>
          </p:cNvPr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38B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E0CC37-2E94-2391-6D4A-B9E9A664119A}"/>
              </a:ext>
            </a:extLst>
          </p:cNvPr>
          <p:cNvSpPr txBox="1"/>
          <p:nvPr/>
        </p:nvSpPr>
        <p:spPr>
          <a:xfrm>
            <a:off x="657842" y="289450"/>
            <a:ext cx="214193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>
                <a:solidFill>
                  <a:srgbClr val="030D48"/>
                </a:solidFill>
                <a:latin typeface="Playfair Display"/>
              </a:defRPr>
            </a:pPr>
            <a:r>
              <a:rPr lang="en-US" sz="3600">
                <a:solidFill>
                  <a:srgbClr val="030D48"/>
                </a:solidFill>
                <a:latin typeface="Playfair Display"/>
              </a:rPr>
              <a:t>Overview</a:t>
            </a:r>
            <a:endParaRPr sz="3600">
              <a:solidFill>
                <a:srgbClr val="030D48"/>
              </a:solidFill>
              <a:latin typeface="Playfair Display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2D0134-807A-274C-475B-740D1F655AB2}"/>
              </a:ext>
            </a:extLst>
          </p:cNvPr>
          <p:cNvSpPr txBox="1"/>
          <p:nvPr/>
        </p:nvSpPr>
        <p:spPr>
          <a:xfrm>
            <a:off x="657842" y="1059125"/>
            <a:ext cx="772964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>
                <a:solidFill>
                  <a:srgbClr val="3C3C3C"/>
                </a:solidFill>
                <a:latin typeface="Montserrat"/>
              </a:defRPr>
            </a:pPr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governing board of a charter school…</a:t>
            </a:r>
          </a:p>
          <a:p>
            <a:pPr>
              <a:defRPr sz="2000">
                <a:solidFill>
                  <a:srgbClr val="3C3C3C"/>
                </a:solidFill>
                <a:latin typeface="Montserrat"/>
              </a:defRPr>
            </a:pP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defRPr sz="2000">
                <a:solidFill>
                  <a:srgbClr val="3C3C3C"/>
                </a:solidFill>
                <a:latin typeface="Montserrat"/>
              </a:defRPr>
            </a:pPr>
            <a:r>
              <a:rPr lang="en-US" sz="16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…has autonomy over key decisions including, but not limited to, decisions concerning finance, personnel, scheduling, curriculum, instruction, and procurement. </a:t>
            </a:r>
            <a:r>
              <a:rPr lang="en-US" sz="12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Ala. Code § 16-6F-4(16)a.</a:t>
            </a:r>
            <a:endParaRPr lang="en-US" sz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 sz="2000">
                <a:solidFill>
                  <a:srgbClr val="3C3C3C"/>
                </a:solidFill>
                <a:latin typeface="Montserrat"/>
              </a:defRPr>
            </a:pPr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BC7119-D1D0-DE5E-B58A-9C27B22D04A8}"/>
              </a:ext>
            </a:extLst>
          </p:cNvPr>
          <p:cNvSpPr/>
          <p:nvPr/>
        </p:nvSpPr>
        <p:spPr>
          <a:xfrm>
            <a:off x="0" y="6309360"/>
            <a:ext cx="9144000" cy="548640"/>
          </a:xfrm>
          <a:prstGeom prst="rect">
            <a:avLst/>
          </a:prstGeom>
          <a:solidFill>
            <a:srgbClr val="030D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0">
                <a:solidFill>
                  <a:srgbClr val="FFFFFF"/>
                </a:solidFill>
                <a:latin typeface="Montserrat"/>
              </a:defRPr>
            </a:pPr>
            <a:r>
              <a:t>Alabama Public Charter School Commission | Professional Development Training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ABF1899-B9AC-5FAF-B506-6FD01073AF67}"/>
              </a:ext>
            </a:extLst>
          </p:cNvPr>
          <p:cNvSpPr/>
          <p:nvPr/>
        </p:nvSpPr>
        <p:spPr>
          <a:xfrm>
            <a:off x="6272784" y="3795314"/>
            <a:ext cx="1687769" cy="82650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Governing Board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9949D5-D3F6-6050-0A9A-A8A2705B0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3527" y="2374734"/>
            <a:ext cx="1055987" cy="10212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E9104F-F328-85D7-77C2-00D1B533C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7412" y="2407711"/>
            <a:ext cx="1021290" cy="102129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D34EC7D-0D34-6F40-F99E-00A657FEC10A}"/>
              </a:ext>
            </a:extLst>
          </p:cNvPr>
          <p:cNvSpPr/>
          <p:nvPr/>
        </p:nvSpPr>
        <p:spPr>
          <a:xfrm>
            <a:off x="5659880" y="4988129"/>
            <a:ext cx="1341501" cy="75895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Head of School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4D9E613-3E38-3D8E-B514-9C07DDAA54D3}"/>
              </a:ext>
            </a:extLst>
          </p:cNvPr>
          <p:cNvSpPr/>
          <p:nvPr/>
        </p:nvSpPr>
        <p:spPr>
          <a:xfrm>
            <a:off x="7260336" y="4988129"/>
            <a:ext cx="1253712" cy="75895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CSFO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F4E231A-94F0-6FEE-ED6B-27BA888076AF}"/>
              </a:ext>
            </a:extLst>
          </p:cNvPr>
          <p:cNvCxnSpPr>
            <a:cxnSpLocks/>
          </p:cNvCxnSpPr>
          <p:nvPr/>
        </p:nvCxnSpPr>
        <p:spPr>
          <a:xfrm flipH="1">
            <a:off x="7653528" y="3396023"/>
            <a:ext cx="237744" cy="39929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443B5F7-DB93-73E9-C8E4-5C539EFFBCCC}"/>
              </a:ext>
            </a:extLst>
          </p:cNvPr>
          <p:cNvCxnSpPr/>
          <p:nvPr/>
        </p:nvCxnSpPr>
        <p:spPr>
          <a:xfrm flipH="1">
            <a:off x="8138160" y="3593592"/>
            <a:ext cx="137160" cy="12618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A716BA5-C13E-B292-9B83-12BC55E497DD}"/>
              </a:ext>
            </a:extLst>
          </p:cNvPr>
          <p:cNvCxnSpPr>
            <a:cxnSpLocks/>
          </p:cNvCxnSpPr>
          <p:nvPr/>
        </p:nvCxnSpPr>
        <p:spPr>
          <a:xfrm>
            <a:off x="6007608" y="3593592"/>
            <a:ext cx="164592" cy="12618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4A92B09-DC59-F297-3552-CF1BC4CA2912}"/>
              </a:ext>
            </a:extLst>
          </p:cNvPr>
          <p:cNvCxnSpPr/>
          <p:nvPr/>
        </p:nvCxnSpPr>
        <p:spPr>
          <a:xfrm>
            <a:off x="6766560" y="2953512"/>
            <a:ext cx="78638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AA1D2E9-E170-9AA7-64BF-692E9BF3779D}"/>
              </a:ext>
            </a:extLst>
          </p:cNvPr>
          <p:cNvCxnSpPr>
            <a:cxnSpLocks/>
          </p:cNvCxnSpPr>
          <p:nvPr/>
        </p:nvCxnSpPr>
        <p:spPr>
          <a:xfrm flipH="1">
            <a:off x="6766560" y="4667535"/>
            <a:ext cx="118872" cy="32059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CC7D8ED-6636-6235-961E-268707353CAE}"/>
              </a:ext>
            </a:extLst>
          </p:cNvPr>
          <p:cNvCxnSpPr>
            <a:cxnSpLocks/>
          </p:cNvCxnSpPr>
          <p:nvPr/>
        </p:nvCxnSpPr>
        <p:spPr>
          <a:xfrm>
            <a:off x="7488936" y="4667535"/>
            <a:ext cx="164592" cy="32059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0AC6ADF-729B-DF61-00EB-495037AE2139}"/>
              </a:ext>
            </a:extLst>
          </p:cNvPr>
          <p:cNvCxnSpPr/>
          <p:nvPr/>
        </p:nvCxnSpPr>
        <p:spPr>
          <a:xfrm>
            <a:off x="6459537" y="3396023"/>
            <a:ext cx="219456" cy="39929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0B9A343-3912-08AF-159E-9241220236A0}"/>
              </a:ext>
            </a:extLst>
          </p:cNvPr>
          <p:cNvSpPr txBox="1"/>
          <p:nvPr/>
        </p:nvSpPr>
        <p:spPr>
          <a:xfrm>
            <a:off x="461073" y="2631047"/>
            <a:ext cx="43524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>
                <a:solidFill>
                  <a:srgbClr val="3C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powers, obligations, and responsibilities…</a:t>
            </a:r>
          </a:p>
          <a:p>
            <a:pPr algn="ctr"/>
            <a:r>
              <a:rPr lang="en-US" sz="1600" i="1">
                <a:solidFill>
                  <a:srgbClr val="3C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cannot be delegated or assigned… </a:t>
            </a:r>
          </a:p>
          <a:p>
            <a:pPr algn="ctr"/>
            <a:r>
              <a:rPr lang="en-US" sz="1200" i="1">
                <a:solidFill>
                  <a:srgbClr val="3C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Ala. Code § 16-6F-9(c)(5).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E2BEBE-E1FC-ECF2-A6D1-53071457DA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231" y="3681628"/>
            <a:ext cx="4067387" cy="228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370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D0235-8143-1517-388D-9DED3AB148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0908C2-70E6-3856-CFB0-EC62BAAF88C9}"/>
              </a:ext>
            </a:extLst>
          </p:cNvPr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38B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0108F4-D503-B220-3012-95464602C832}"/>
              </a:ext>
            </a:extLst>
          </p:cNvPr>
          <p:cNvSpPr/>
          <p:nvPr/>
        </p:nvSpPr>
        <p:spPr>
          <a:xfrm>
            <a:off x="0" y="6309360"/>
            <a:ext cx="9144000" cy="548640"/>
          </a:xfrm>
          <a:prstGeom prst="rect">
            <a:avLst/>
          </a:prstGeom>
          <a:solidFill>
            <a:srgbClr val="030D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0">
                <a:solidFill>
                  <a:srgbClr val="FFFFFF"/>
                </a:solidFill>
                <a:latin typeface="Montserrat"/>
              </a:defRPr>
            </a:pPr>
            <a:r>
              <a:t>Alabama Public Charter School Commission | Professional Development Training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141397-B8C5-C18E-3AED-5D7A9A1546DE}"/>
              </a:ext>
            </a:extLst>
          </p:cNvPr>
          <p:cNvSpPr txBox="1"/>
          <p:nvPr/>
        </p:nvSpPr>
        <p:spPr>
          <a:xfrm>
            <a:off x="657842" y="289450"/>
            <a:ext cx="491352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>
                <a:solidFill>
                  <a:srgbClr val="030D48"/>
                </a:solidFill>
                <a:latin typeface="Playfair Display"/>
              </a:defRPr>
            </a:pPr>
            <a:r>
              <a:rPr lang="en-US" sz="3600">
                <a:solidFill>
                  <a:srgbClr val="030D48"/>
                </a:solidFill>
                <a:latin typeface="Playfair Display"/>
              </a:rPr>
              <a:t>Relevant Laws &amp; Rules</a:t>
            </a:r>
            <a:endParaRPr sz="3600">
              <a:solidFill>
                <a:srgbClr val="030D48"/>
              </a:solidFill>
              <a:latin typeface="Playfair Display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8F7F9A-976A-0870-752C-28C8B8582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3429" y="289450"/>
            <a:ext cx="2619375" cy="17430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EFCF57-A9EF-13D8-370B-86ED781A5D2E}"/>
              </a:ext>
            </a:extLst>
          </p:cNvPr>
          <p:cNvSpPr txBox="1"/>
          <p:nvPr/>
        </p:nvSpPr>
        <p:spPr>
          <a:xfrm>
            <a:off x="657842" y="1261871"/>
            <a:ext cx="5748433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Alabama School Choice and Student Opportunity 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School boards shall be a 501(c)3 tax-exempt organization.</a:t>
            </a:r>
          </a:p>
          <a:p>
            <a:r>
              <a:rPr lang="en-US" sz="11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	Ala. Code § 16-6F-4(16)b.</a:t>
            </a:r>
            <a:endParaRPr lang="en-US"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Board members are subject to the State Ethics Law.</a:t>
            </a:r>
          </a:p>
          <a:p>
            <a:r>
              <a:rPr lang="en-US" sz="11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	Ala. Code § 16-6F-9(a)(9).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School boards shall comply with the Open Meetings Act.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	Ala. Code § 16-6F-9(d)(3).</a:t>
            </a:r>
          </a:p>
          <a:p>
            <a:endParaRPr lang="en-US" sz="1100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83B0D0-E38C-834A-57AD-26739238E1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4715"/>
          <a:stretch>
            <a:fillRect/>
          </a:stretch>
        </p:blipFill>
        <p:spPr>
          <a:xfrm>
            <a:off x="657842" y="3077571"/>
            <a:ext cx="2781300" cy="140535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AEBABB5-2281-DA64-DCB5-9654B9A39F97}"/>
              </a:ext>
            </a:extLst>
          </p:cNvPr>
          <p:cNvSpPr txBox="1"/>
          <p:nvPr/>
        </p:nvSpPr>
        <p:spPr>
          <a:xfrm>
            <a:off x="3675888" y="3400084"/>
            <a:ext cx="51233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Boards are subject to the nonprofit laws of the state.</a:t>
            </a:r>
          </a:p>
          <a:p>
            <a:endParaRPr lang="en-US"/>
          </a:p>
          <a:p>
            <a:r>
              <a:rPr lang="en-US"/>
              <a:t>Board members have disclosure requirements. </a:t>
            </a:r>
          </a:p>
          <a:p>
            <a:endParaRPr lang="en-US"/>
          </a:p>
          <a:p>
            <a:r>
              <a:rPr lang="en-US"/>
              <a:t>Boards conduct business in public.</a:t>
            </a:r>
          </a:p>
        </p:txBody>
      </p:sp>
    </p:spTree>
    <p:extLst>
      <p:ext uri="{BB962C8B-B14F-4D97-AF65-F5344CB8AC3E}">
        <p14:creationId xmlns:p14="http://schemas.microsoft.com/office/powerpoint/2010/main" val="915676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040B92-58F8-75CF-FB22-8BFEF8595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AF27DA-D764-3060-A6D2-8425522ECB4E}"/>
              </a:ext>
            </a:extLst>
          </p:cNvPr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38B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33C226-BB53-3D36-A898-5CC6E2EE658D}"/>
              </a:ext>
            </a:extLst>
          </p:cNvPr>
          <p:cNvSpPr/>
          <p:nvPr/>
        </p:nvSpPr>
        <p:spPr>
          <a:xfrm>
            <a:off x="0" y="6309360"/>
            <a:ext cx="9144000" cy="548640"/>
          </a:xfrm>
          <a:prstGeom prst="rect">
            <a:avLst/>
          </a:prstGeom>
          <a:solidFill>
            <a:srgbClr val="030D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0">
                <a:solidFill>
                  <a:srgbClr val="FFFFFF"/>
                </a:solidFill>
                <a:latin typeface="Montserrat"/>
              </a:defRPr>
            </a:pPr>
            <a:r>
              <a:t>Alabama Public Charter School Commission | Professional Development Training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009FC2-6AD3-4A1C-4141-43C9E7958B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6656" y="367524"/>
            <a:ext cx="62172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600">
                <a:solidFill>
                  <a:srgbClr val="030D48"/>
                </a:solidFill>
                <a:latin typeface="Playfair Display"/>
              </a:defRPr>
            </a:pPr>
            <a:r>
              <a:rPr lang="en-US" sz="3600">
                <a:solidFill>
                  <a:srgbClr val="030D48"/>
                </a:solidFill>
                <a:latin typeface="Playfair Display"/>
              </a:rPr>
              <a:t>Governing Documents</a:t>
            </a:r>
            <a:endParaRPr sz="3600">
              <a:solidFill>
                <a:srgbClr val="030D48"/>
              </a:solidFill>
              <a:latin typeface="Playfair Display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8D3D6F-7E4C-1DE1-C5BA-61BC76913D3F}"/>
              </a:ext>
            </a:extLst>
          </p:cNvPr>
          <p:cNvSpPr txBox="1"/>
          <p:nvPr/>
        </p:nvSpPr>
        <p:spPr>
          <a:xfrm>
            <a:off x="832104" y="1417320"/>
            <a:ext cx="341888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Bylaws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Name, Purpose, Principal Office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Size &amp; Membership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Qualifications for Appointees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Roles &amp; Responsibilities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Etc.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D814F8-E34D-6226-A934-E6485C5F2B33}"/>
              </a:ext>
            </a:extLst>
          </p:cNvPr>
          <p:cNvSpPr txBox="1"/>
          <p:nvPr/>
        </p:nvSpPr>
        <p:spPr>
          <a:xfrm>
            <a:off x="832104" y="4557095"/>
            <a:ext cx="507408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Legal &amp; Tax Documents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Articles of Incorporation/Certificate of 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501(c)3 Status notification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Other policy documents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Etc.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E98EBB-2762-BAF1-1754-3B822399223D}"/>
              </a:ext>
            </a:extLst>
          </p:cNvPr>
          <p:cNvSpPr txBox="1"/>
          <p:nvPr/>
        </p:nvSpPr>
        <p:spPr>
          <a:xfrm>
            <a:off x="4357038" y="3060412"/>
            <a:ext cx="279288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Charter School Contract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Performance Framework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Mission Specific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APCSC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Etc.</a:t>
            </a:r>
          </a:p>
        </p:txBody>
      </p:sp>
      <p:pic>
        <p:nvPicPr>
          <p:cNvPr id="1026" name="Picture 2" descr="Stack Of Paper Icons - Free SVG &amp; PNG ...">
            <a:extLst>
              <a:ext uri="{FF2B5EF4-FFF2-40B4-BE49-F238E27FC236}">
                <a16:creationId xmlns:a16="http://schemas.microsoft.com/office/drawing/2014/main" id="{0C8A3E3C-2CFE-2FF5-AE2C-66C20EFE5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896" y="88047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569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F6A38B-005E-85D4-B0F1-8DE1D3157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B72431-2E12-BEED-B552-0201A7527E26}"/>
              </a:ext>
            </a:extLst>
          </p:cNvPr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38B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C0DA5E-EC3B-97FB-ACCB-43848C8A67F9}"/>
              </a:ext>
            </a:extLst>
          </p:cNvPr>
          <p:cNvSpPr/>
          <p:nvPr/>
        </p:nvSpPr>
        <p:spPr>
          <a:xfrm>
            <a:off x="0" y="6309360"/>
            <a:ext cx="9144000" cy="548640"/>
          </a:xfrm>
          <a:prstGeom prst="rect">
            <a:avLst/>
          </a:prstGeom>
          <a:solidFill>
            <a:srgbClr val="030D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0">
                <a:solidFill>
                  <a:srgbClr val="FFFFFF"/>
                </a:solidFill>
                <a:latin typeface="Montserrat"/>
              </a:defRPr>
            </a:pPr>
            <a:r>
              <a:t>Alabama Public Charter School Commission | Professional Development Training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EACA2D-3D81-B41A-8A51-EF29D1020E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522972"/>
            <a:ext cx="8229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600">
                <a:solidFill>
                  <a:srgbClr val="030D48"/>
                </a:solidFill>
                <a:latin typeface="Playfair Display"/>
              </a:defRPr>
            </a:pPr>
            <a:r>
              <a:rPr lang="en-US" sz="3600">
                <a:solidFill>
                  <a:srgbClr val="030D48"/>
                </a:solidFill>
                <a:latin typeface="Playfair Display"/>
              </a:rPr>
              <a:t>Board Member Requirements</a:t>
            </a:r>
            <a:endParaRPr sz="3600">
              <a:solidFill>
                <a:srgbClr val="030D48"/>
              </a:solidFill>
              <a:latin typeface="Playfair Display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AF7D56-BB60-ADBD-6526-50425725E0AD}"/>
              </a:ext>
            </a:extLst>
          </p:cNvPr>
          <p:cNvSpPr txBox="1"/>
          <p:nvPr/>
        </p:nvSpPr>
        <p:spPr>
          <a:xfrm>
            <a:off x="713232" y="1316736"/>
            <a:ext cx="73880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Parent Representation:</a:t>
            </a:r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Board shall have at least 20% of its membership be parents or guardians of students who attend or have attended the public charter school for at least one academic year. </a:t>
            </a:r>
          </a:p>
          <a:p>
            <a:r>
              <a:rPr lang="en-US" sz="16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		</a:t>
            </a:r>
            <a:r>
              <a:rPr lang="en-US" sz="11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Ala. Code § 16-6F-4(10). </a:t>
            </a:r>
            <a:endParaRPr lang="en-US" sz="11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AEBC59-0972-AF2F-019E-6DED5C084D87}"/>
              </a:ext>
            </a:extLst>
          </p:cNvPr>
          <p:cNvSpPr txBox="1"/>
          <p:nvPr/>
        </p:nvSpPr>
        <p:spPr>
          <a:xfrm>
            <a:off x="713232" y="2521843"/>
            <a:ext cx="4876015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Prohibitions: </a:t>
            </a:r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law, no board member shall: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ESP connection </a:t>
            </a:r>
            <a:r>
              <a:rPr lang="en-US" sz="12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Ala. Code § 16-6F-4(16)b.</a:t>
            </a:r>
            <a:endParaRPr lang="en-US" sz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Authorizer connection </a:t>
            </a:r>
            <a:r>
              <a:rPr lang="en-US" sz="12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Ala. Code § 16-6F-4(16)b.</a:t>
            </a:r>
            <a:endParaRPr lang="en-US" sz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Financial gain </a:t>
            </a:r>
            <a:r>
              <a:rPr lang="en-US" sz="12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Ala. Code § 36-25-5(a).</a:t>
            </a:r>
            <a:endParaRPr lang="en-US" sz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Facility usage </a:t>
            </a:r>
            <a:r>
              <a:rPr lang="en-US" sz="12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Ala. Code § 36-25-5(d).</a:t>
            </a:r>
            <a:endParaRPr lang="en-US" sz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Solicitation </a:t>
            </a:r>
            <a:r>
              <a:rPr lang="en-US" sz="12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Ala. Code § 36-25-5(e) &amp; Ala. Code § 36-25-7(b).</a:t>
            </a:r>
            <a:endParaRPr lang="en-US" sz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Confidentiality </a:t>
            </a:r>
            <a:r>
              <a:rPr lang="en-US" sz="12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Ala. Code § 36-25-8.</a:t>
            </a:r>
            <a:endParaRPr lang="en-US" sz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ECC88C-085C-DE8C-FBA7-8E1FFCAC0DDF}"/>
              </a:ext>
            </a:extLst>
          </p:cNvPr>
          <p:cNvSpPr txBox="1"/>
          <p:nvPr/>
        </p:nvSpPr>
        <p:spPr>
          <a:xfrm>
            <a:off x="713232" y="4368502"/>
            <a:ext cx="34788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Statement of Economic Interest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1FE2F1-842D-082A-CDEE-D86CDC47F535}"/>
              </a:ext>
            </a:extLst>
          </p:cNvPr>
          <p:cNvSpPr txBox="1"/>
          <p:nvPr/>
        </p:nvSpPr>
        <p:spPr>
          <a:xfrm>
            <a:off x="713232" y="4859456"/>
            <a:ext cx="21435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Conflict of Interest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11174A-43B2-9609-A452-8B4F5F60816E}"/>
              </a:ext>
            </a:extLst>
          </p:cNvPr>
          <p:cNvSpPr txBox="1"/>
          <p:nvPr/>
        </p:nvSpPr>
        <p:spPr>
          <a:xfrm>
            <a:off x="713231" y="5338931"/>
            <a:ext cx="23952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Disclosure Statement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4B9134-ED0F-1AC2-62C4-F6BB7193D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799" y="4386322"/>
            <a:ext cx="2676525" cy="17049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311207D-E771-EA22-E111-E8ED53472C9D}"/>
              </a:ext>
            </a:extLst>
          </p:cNvPr>
          <p:cNvSpPr txBox="1"/>
          <p:nvPr/>
        </p:nvSpPr>
        <p:spPr>
          <a:xfrm>
            <a:off x="6034180" y="2349608"/>
            <a:ext cx="2367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rgbClr val="00B050"/>
                </a:solidFill>
              </a:rPr>
              <a:t>Plus any requirements </a:t>
            </a:r>
          </a:p>
          <a:p>
            <a:pPr algn="ctr"/>
            <a:r>
              <a:rPr lang="en-US" b="1">
                <a:solidFill>
                  <a:srgbClr val="00B050"/>
                </a:solidFill>
              </a:rPr>
              <a:t>in your…</a:t>
            </a:r>
          </a:p>
        </p:txBody>
      </p:sp>
      <p:pic>
        <p:nvPicPr>
          <p:cNvPr id="1026" name="Picture 2" descr="Guide to Writing Congregational Bylaws ...">
            <a:extLst>
              <a:ext uri="{FF2B5EF4-FFF2-40B4-BE49-F238E27FC236}">
                <a16:creationId xmlns:a16="http://schemas.microsoft.com/office/drawing/2014/main" id="{78E05D68-3695-BDFA-E90E-C106411E28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" t="2795" r="5901" b="1700"/>
          <a:stretch>
            <a:fillRect/>
          </a:stretch>
        </p:blipFill>
        <p:spPr bwMode="auto">
          <a:xfrm>
            <a:off x="6714959" y="3057236"/>
            <a:ext cx="891330" cy="9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286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EAAEF2-953B-020A-198C-E3F76D0FF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031B330-0947-677F-D679-C7912D3BA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065" y="4092942"/>
            <a:ext cx="2143125" cy="21431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7D56BF8-CE0B-2229-A9C3-437BF7AFA925}"/>
              </a:ext>
            </a:extLst>
          </p:cNvPr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38B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FCE5C1-6916-A2F8-E792-E90CE1E3DB67}"/>
              </a:ext>
            </a:extLst>
          </p:cNvPr>
          <p:cNvSpPr/>
          <p:nvPr/>
        </p:nvSpPr>
        <p:spPr>
          <a:xfrm>
            <a:off x="0" y="6309360"/>
            <a:ext cx="9144000" cy="548640"/>
          </a:xfrm>
          <a:prstGeom prst="rect">
            <a:avLst/>
          </a:prstGeom>
          <a:solidFill>
            <a:srgbClr val="030D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0">
                <a:solidFill>
                  <a:srgbClr val="FFFFFF"/>
                </a:solidFill>
                <a:latin typeface="Montserrat"/>
              </a:defRPr>
            </a:pPr>
            <a:r>
              <a:t>Alabama Public Charter School Commission | Professional Development Training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06EE97-63B3-5F85-B654-40C0E8700A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515352"/>
            <a:ext cx="8229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600">
                <a:solidFill>
                  <a:srgbClr val="030D48"/>
                </a:solidFill>
                <a:latin typeface="Playfair Display"/>
              </a:defRPr>
            </a:pPr>
            <a:r>
              <a:rPr lang="en-US" sz="3600">
                <a:solidFill>
                  <a:srgbClr val="030D48"/>
                </a:solidFill>
                <a:latin typeface="Playfair Display"/>
              </a:rPr>
              <a:t>Conducting Meetings</a:t>
            </a:r>
            <a:endParaRPr sz="3600">
              <a:solidFill>
                <a:srgbClr val="030D48"/>
              </a:solidFill>
              <a:latin typeface="Playfair Display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FE91CD-854B-A076-64F2-D6D1ADED1F0F}"/>
              </a:ext>
            </a:extLst>
          </p:cNvPr>
          <p:cNvSpPr txBox="1"/>
          <p:nvPr/>
        </p:nvSpPr>
        <p:spPr>
          <a:xfrm>
            <a:off x="614253" y="1259918"/>
            <a:ext cx="7664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…the deliberative process of governmental bodies shall be </a:t>
            </a:r>
          </a:p>
          <a:p>
            <a:r>
              <a:rPr lang="en-US" sz="16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open to the public during meetings…</a:t>
            </a:r>
          </a:p>
          <a:p>
            <a:r>
              <a:rPr lang="en-US" sz="11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					Ala. Code § 36-25A-1(a).</a:t>
            </a:r>
            <a:endParaRPr lang="en-US" sz="11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3DFE8A-F2D9-43BB-6D43-F21507AC9740}"/>
              </a:ext>
            </a:extLst>
          </p:cNvPr>
          <p:cNvSpPr txBox="1"/>
          <p:nvPr/>
        </p:nvSpPr>
        <p:spPr>
          <a:xfrm>
            <a:off x="694524" y="2267623"/>
            <a:ext cx="8136209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Notice Requirement: </a:t>
            </a:r>
            <a:r>
              <a:rPr lang="en-US"/>
              <a:t>Public notice at least 7 days before the meeting. </a:t>
            </a:r>
            <a:r>
              <a:rPr lang="en-US" sz="1200" i="1"/>
              <a:t>Ala. Code § 36-25A-3.</a:t>
            </a:r>
            <a:endParaRPr lang="en-US" sz="1200"/>
          </a:p>
          <a:p>
            <a:r>
              <a:rPr lang="en-US" b="1"/>
              <a:t>Location: </a:t>
            </a:r>
            <a:r>
              <a:rPr lang="en-US"/>
              <a:t>In the LEA of the school at convenient times. </a:t>
            </a:r>
            <a:r>
              <a:rPr lang="en-US" sz="1100" i="1"/>
              <a:t>Ala. Code § 16-6F-9(a)(8).</a:t>
            </a:r>
            <a:r>
              <a:rPr lang="en-US" sz="1100"/>
              <a:t> </a:t>
            </a:r>
            <a:endParaRPr lang="en-US"/>
          </a:p>
          <a:p>
            <a:r>
              <a:rPr lang="en-US" b="1"/>
              <a:t>Virtual Elements: </a:t>
            </a:r>
            <a:r>
              <a:rPr lang="en-US"/>
              <a:t>Board members appearing via Zoom trigger extra conditions. </a:t>
            </a:r>
          </a:p>
          <a:p>
            <a:r>
              <a:rPr lang="en-US" sz="1100" i="1"/>
              <a:t>														Ala. Code § 36-25A-5.1.</a:t>
            </a:r>
            <a:endParaRPr lang="en-US" sz="1100"/>
          </a:p>
          <a:p>
            <a:r>
              <a:rPr lang="en-US" b="1"/>
              <a:t>Parliamentary Procedure: </a:t>
            </a:r>
            <a:r>
              <a:rPr lang="en-US"/>
              <a:t>Quorum, agenda, minutes, voting, etc. </a:t>
            </a:r>
            <a:r>
              <a:rPr lang="en-US" sz="1100" i="1"/>
              <a:t>Ala. Code § 36-25A-5.</a:t>
            </a:r>
            <a:endParaRPr lang="en-US" sz="1100"/>
          </a:p>
          <a:p>
            <a:r>
              <a:rPr lang="en-US" b="1"/>
              <a:t>Minutes: </a:t>
            </a:r>
            <a:r>
              <a:rPr lang="en-US"/>
              <a:t>Record of the meeting is public. </a:t>
            </a:r>
            <a:r>
              <a:rPr lang="en-US" sz="1100" i="1"/>
              <a:t>Ala. Code § 36-25A-4.</a:t>
            </a:r>
            <a:endParaRPr lang="en-US" sz="1100"/>
          </a:p>
          <a:p>
            <a:r>
              <a:rPr lang="en-US" b="1"/>
              <a:t>Executive Session: </a:t>
            </a:r>
            <a:r>
              <a:rPr lang="en-US"/>
              <a:t>Can deliberate in private for a specific set of items. </a:t>
            </a:r>
            <a:r>
              <a:rPr lang="en-US" sz="1100" i="1"/>
              <a:t>Ala. Code § 36-25A-7.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93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81EAAC-27D1-3FD5-2B2E-058B58561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6970C6-069C-5AB3-5B73-3BBDE00B8B95}"/>
              </a:ext>
            </a:extLst>
          </p:cNvPr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38B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8CF38B-FFEC-A0A9-2499-29DB70F085E5}"/>
              </a:ext>
            </a:extLst>
          </p:cNvPr>
          <p:cNvSpPr/>
          <p:nvPr/>
        </p:nvSpPr>
        <p:spPr>
          <a:xfrm>
            <a:off x="0" y="6309360"/>
            <a:ext cx="9144000" cy="548640"/>
          </a:xfrm>
          <a:prstGeom prst="rect">
            <a:avLst/>
          </a:prstGeom>
          <a:solidFill>
            <a:srgbClr val="030D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0">
                <a:solidFill>
                  <a:srgbClr val="FFFFFF"/>
                </a:solidFill>
                <a:latin typeface="Montserrat"/>
              </a:defRPr>
            </a:pPr>
            <a:r>
              <a:t>Alabama Public Charter School Commission | Professional Development Training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EA2CE3-58F5-977F-33B9-A423C601CF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522972"/>
            <a:ext cx="8229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600">
                <a:solidFill>
                  <a:srgbClr val="030D48"/>
                </a:solidFill>
                <a:latin typeface="Playfair Display"/>
              </a:defRPr>
            </a:pPr>
            <a:r>
              <a:rPr lang="en-US" sz="3600">
                <a:solidFill>
                  <a:srgbClr val="030D48"/>
                </a:solidFill>
                <a:latin typeface="Playfair Display"/>
              </a:rPr>
              <a:t>Duties of the Board</a:t>
            </a:r>
            <a:endParaRPr sz="3600">
              <a:solidFill>
                <a:srgbClr val="030D48"/>
              </a:solidFill>
              <a:latin typeface="Playfair Display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F77F2-AB4C-D798-C779-08138DE7FA3C}"/>
              </a:ext>
            </a:extLst>
          </p:cNvPr>
          <p:cNvSpPr txBox="1"/>
          <p:nvPr/>
        </p:nvSpPr>
        <p:spPr>
          <a:xfrm>
            <a:off x="681567" y="1629833"/>
            <a:ext cx="309475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Hold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Financial Oversight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Budget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Monthly financials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Debt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Procurement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Audit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Insurance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Leadership Evaluation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Staffing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Enrollment &amp; Recruitment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Academic Oversight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 &amp; Calendar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C7A813-0B6F-C3EF-C096-443C8F840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366" y="2392944"/>
            <a:ext cx="3234795" cy="207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748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13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Governing Documents</vt:lpstr>
      <vt:lpstr>Board Member Requirements</vt:lpstr>
      <vt:lpstr>Conducting Meetings</vt:lpstr>
      <vt:lpstr>Duties of the Board</vt:lpstr>
      <vt:lpstr>APCSC Oversight</vt:lpstr>
      <vt:lpstr>Scenario #1</vt:lpstr>
      <vt:lpstr>Scenario #2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Adoria Hughes</dc:creator>
  <cp:keywords/>
  <dc:description>generated using python-pptx</dc:description>
  <cp:revision>6</cp:revision>
  <dcterms:created xsi:type="dcterms:W3CDTF">2013-01-27T09:14:16Z</dcterms:created>
  <dcterms:modified xsi:type="dcterms:W3CDTF">2026-03-06T17:17:56Z</dcterms:modified>
  <cp:category/>
</cp:coreProperties>
</file>