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83" r:id="rId4"/>
    <p:sldId id="280" r:id="rId5"/>
    <p:sldId id="279" r:id="rId6"/>
    <p:sldId id="287" r:id="rId7"/>
    <p:sldId id="278" r:id="rId8"/>
    <p:sldId id="284" r:id="rId9"/>
    <p:sldId id="289" r:id="rId10"/>
    <p:sldId id="281" r:id="rId11"/>
    <p:sldId id="285" r:id="rId12"/>
    <p:sldId id="275" r:id="rId13"/>
    <p:sldId id="271" r:id="rId14"/>
    <p:sldId id="272" r:id="rId15"/>
    <p:sldId id="273" r:id="rId16"/>
    <p:sldId id="274" r:id="rId17"/>
    <p:sldId id="286" r:id="rId18"/>
    <p:sldId id="290" r:id="rId19"/>
    <p:sldId id="282" r:id="rId20"/>
    <p:sldId id="270" r:id="rId21"/>
    <p:sldId id="268" r:id="rId22"/>
    <p:sldId id="267" r:id="rId23"/>
    <p:sldId id="266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973EAD-0C76-798B-0A8C-90FFDEF52DDB}" v="4" dt="2026-03-09T14:54:27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2119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Thacker" userId="7b6930b329082c9a" providerId="LiveId" clId="{61600B06-3DD5-45A1-86B1-5B2DFE3AD9E7}"/>
    <pc:docChg chg="undo custSel addSld delSld modSld sldOrd">
      <pc:chgData name="Tony Thacker" userId="7b6930b329082c9a" providerId="LiveId" clId="{61600B06-3DD5-45A1-86B1-5B2DFE3AD9E7}" dt="2026-03-05T00:03:41.854" v="5116" actId="47"/>
      <pc:docMkLst>
        <pc:docMk/>
      </pc:docMkLst>
      <pc:sldChg chg="modSp add mod">
        <pc:chgData name="Tony Thacker" userId="7b6930b329082c9a" providerId="LiveId" clId="{61600B06-3DD5-45A1-86B1-5B2DFE3AD9E7}" dt="2026-03-04T02:08:33.595" v="2776" actId="6549"/>
        <pc:sldMkLst>
          <pc:docMk/>
          <pc:sldMk cId="1115710828" sldId="265"/>
        </pc:sldMkLst>
        <pc:spChg chg="mod">
          <ac:chgData name="Tony Thacker" userId="7b6930b329082c9a" providerId="LiveId" clId="{61600B06-3DD5-45A1-86B1-5B2DFE3AD9E7}" dt="2026-03-04T02:08:33.595" v="2776" actId="6549"/>
          <ac:spMkLst>
            <pc:docMk/>
            <pc:sldMk cId="1115710828" sldId="265"/>
            <ac:spMk id="2" creationId="{AA534EF9-8841-DF5D-4FBF-99EF81D1941F}"/>
          </ac:spMkLst>
        </pc:spChg>
      </pc:sldChg>
      <pc:sldChg chg="addSp delSp modSp add mod">
        <pc:chgData name="Tony Thacker" userId="7b6930b329082c9a" providerId="LiveId" clId="{61600B06-3DD5-45A1-86B1-5B2DFE3AD9E7}" dt="2026-02-27T21:26:18.791" v="1404" actId="14100"/>
        <pc:sldMkLst>
          <pc:docMk/>
          <pc:sldMk cId="3061620009" sldId="266"/>
        </pc:sldMkLst>
        <pc:spChg chg="mod">
          <ac:chgData name="Tony Thacker" userId="7b6930b329082c9a" providerId="LiveId" clId="{61600B06-3DD5-45A1-86B1-5B2DFE3AD9E7}" dt="2026-02-27T21:25:42.236" v="1397" actId="14100"/>
          <ac:spMkLst>
            <pc:docMk/>
            <pc:sldMk cId="3061620009" sldId="266"/>
            <ac:spMk id="8" creationId="{9279779B-5783-4B02-E28C-5961BB6B5216}"/>
          </ac:spMkLst>
        </pc:spChg>
        <pc:spChg chg="add mod">
          <ac:chgData name="Tony Thacker" userId="7b6930b329082c9a" providerId="LiveId" clId="{61600B06-3DD5-45A1-86B1-5B2DFE3AD9E7}" dt="2026-02-27T21:26:08.960" v="1402" actId="1076"/>
          <ac:spMkLst>
            <pc:docMk/>
            <pc:sldMk cId="3061620009" sldId="266"/>
            <ac:spMk id="11" creationId="{131C5319-EB7E-D130-F08E-8FADCAAC41C2}"/>
          </ac:spMkLst>
        </pc:spChg>
        <pc:spChg chg="add mod">
          <ac:chgData name="Tony Thacker" userId="7b6930b329082c9a" providerId="LiveId" clId="{61600B06-3DD5-45A1-86B1-5B2DFE3AD9E7}" dt="2026-02-27T21:26:18.791" v="1404" actId="14100"/>
          <ac:spMkLst>
            <pc:docMk/>
            <pc:sldMk cId="3061620009" sldId="266"/>
            <ac:spMk id="12" creationId="{09626147-5824-D5BC-D713-907F50C7BE04}"/>
          </ac:spMkLst>
        </pc:spChg>
        <pc:picChg chg="add mod">
          <ac:chgData name="Tony Thacker" userId="7b6930b329082c9a" providerId="LiveId" clId="{61600B06-3DD5-45A1-86B1-5B2DFE3AD9E7}" dt="2026-02-27T21:25:49.046" v="1398" actId="14100"/>
          <ac:picMkLst>
            <pc:docMk/>
            <pc:sldMk cId="3061620009" sldId="266"/>
            <ac:picMk id="10" creationId="{23DF738D-6A92-8DBC-9D97-06750696BEC0}"/>
          </ac:picMkLst>
        </pc:picChg>
      </pc:sldChg>
      <pc:sldChg chg="addSp delSp modSp add mod">
        <pc:chgData name="Tony Thacker" userId="7b6930b329082c9a" providerId="LiveId" clId="{61600B06-3DD5-45A1-86B1-5B2DFE3AD9E7}" dt="2026-02-27T21:29:10.571" v="1439" actId="1037"/>
        <pc:sldMkLst>
          <pc:docMk/>
          <pc:sldMk cId="2521251815" sldId="267"/>
        </pc:sldMkLst>
        <pc:spChg chg="mod">
          <ac:chgData name="Tony Thacker" userId="7b6930b329082c9a" providerId="LiveId" clId="{61600B06-3DD5-45A1-86B1-5B2DFE3AD9E7}" dt="2026-02-27T21:28:13.865" v="1416" actId="14100"/>
          <ac:spMkLst>
            <pc:docMk/>
            <pc:sldMk cId="2521251815" sldId="267"/>
            <ac:spMk id="8" creationId="{B559ACDA-3E46-634C-6757-77F9FB8B2362}"/>
          </ac:spMkLst>
        </pc:spChg>
        <pc:spChg chg="add mod">
          <ac:chgData name="Tony Thacker" userId="7b6930b329082c9a" providerId="LiveId" clId="{61600B06-3DD5-45A1-86B1-5B2DFE3AD9E7}" dt="2026-02-27T21:29:10.571" v="1439" actId="1037"/>
          <ac:spMkLst>
            <pc:docMk/>
            <pc:sldMk cId="2521251815" sldId="267"/>
            <ac:spMk id="11" creationId="{96C84ABC-18DD-E11E-DFC7-A66D726F07CF}"/>
          </ac:spMkLst>
        </pc:spChg>
        <pc:spChg chg="add mod">
          <ac:chgData name="Tony Thacker" userId="7b6930b329082c9a" providerId="LiveId" clId="{61600B06-3DD5-45A1-86B1-5B2DFE3AD9E7}" dt="2026-02-27T21:28:44.020" v="1427" actId="1037"/>
          <ac:spMkLst>
            <pc:docMk/>
            <pc:sldMk cId="2521251815" sldId="267"/>
            <ac:spMk id="12" creationId="{A1C51BF8-5A43-6322-1253-9432A30B6050}"/>
          </ac:spMkLst>
        </pc:spChg>
        <pc:picChg chg="add mod">
          <ac:chgData name="Tony Thacker" userId="7b6930b329082c9a" providerId="LiveId" clId="{61600B06-3DD5-45A1-86B1-5B2DFE3AD9E7}" dt="2026-02-27T21:28:34.516" v="1420" actId="1076"/>
          <ac:picMkLst>
            <pc:docMk/>
            <pc:sldMk cId="2521251815" sldId="267"/>
            <ac:picMk id="10" creationId="{37DA1C0F-66E7-81B0-C4CF-1A27ADF5916B}"/>
          </ac:picMkLst>
        </pc:picChg>
      </pc:sldChg>
      <pc:sldChg chg="addSp delSp modSp add mod">
        <pc:chgData name="Tony Thacker" userId="7b6930b329082c9a" providerId="LiveId" clId="{61600B06-3DD5-45A1-86B1-5B2DFE3AD9E7}" dt="2026-02-27T21:27:39.483" v="1412" actId="21"/>
        <pc:sldMkLst>
          <pc:docMk/>
          <pc:sldMk cId="491178469" sldId="268"/>
        </pc:sldMkLst>
        <pc:spChg chg="mod">
          <ac:chgData name="Tony Thacker" userId="7b6930b329082c9a" providerId="LiveId" clId="{61600B06-3DD5-45A1-86B1-5B2DFE3AD9E7}" dt="2026-02-27T21:27:23.654" v="1410" actId="14100"/>
          <ac:spMkLst>
            <pc:docMk/>
            <pc:sldMk cId="491178469" sldId="268"/>
            <ac:spMk id="8" creationId="{8F8408EB-380D-69AF-BE49-531E58A6B507}"/>
          </ac:spMkLst>
        </pc:spChg>
        <pc:spChg chg="add mod">
          <ac:chgData name="Tony Thacker" userId="7b6930b329082c9a" providerId="LiveId" clId="{61600B06-3DD5-45A1-86B1-5B2DFE3AD9E7}" dt="2026-02-27T21:22:18.477" v="1371" actId="14100"/>
          <ac:spMkLst>
            <pc:docMk/>
            <pc:sldMk cId="491178469" sldId="268"/>
            <ac:spMk id="11" creationId="{E35120F9-3ADA-23E7-E6F0-1EA1EA1421FC}"/>
          </ac:spMkLst>
        </pc:spChg>
        <pc:spChg chg="add mod">
          <ac:chgData name="Tony Thacker" userId="7b6930b329082c9a" providerId="LiveId" clId="{61600B06-3DD5-45A1-86B1-5B2DFE3AD9E7}" dt="2026-02-27T21:21:54.645" v="1366" actId="14100"/>
          <ac:spMkLst>
            <pc:docMk/>
            <pc:sldMk cId="491178469" sldId="268"/>
            <ac:spMk id="12" creationId="{1A64CC18-8649-EF9A-7ED9-884ED929DC4A}"/>
          </ac:spMkLst>
        </pc:spChg>
        <pc:spChg chg="add mod">
          <ac:chgData name="Tony Thacker" userId="7b6930b329082c9a" providerId="LiveId" clId="{61600B06-3DD5-45A1-86B1-5B2DFE3AD9E7}" dt="2026-02-27T21:22:53.506" v="1375" actId="14100"/>
          <ac:spMkLst>
            <pc:docMk/>
            <pc:sldMk cId="491178469" sldId="268"/>
            <ac:spMk id="13" creationId="{B02D5AD3-3AC3-9F7C-7110-4AE4AC6EDCFC}"/>
          </ac:spMkLst>
        </pc:spChg>
        <pc:picChg chg="add mod">
          <ac:chgData name="Tony Thacker" userId="7b6930b329082c9a" providerId="LiveId" clId="{61600B06-3DD5-45A1-86B1-5B2DFE3AD9E7}" dt="2026-02-27T20:43:15.257" v="88" actId="14100"/>
          <ac:picMkLst>
            <pc:docMk/>
            <pc:sldMk cId="491178469" sldId="268"/>
            <ac:picMk id="10" creationId="{2AB90CA3-755E-9202-A52F-1E01F90EAF2B}"/>
          </ac:picMkLst>
        </pc:picChg>
      </pc:sldChg>
      <pc:sldChg chg="addSp delSp modSp add mod">
        <pc:chgData name="Tony Thacker" userId="7b6930b329082c9a" providerId="LiveId" clId="{61600B06-3DD5-45A1-86B1-5B2DFE3AD9E7}" dt="2026-02-27T21:26:58.132" v="1408" actId="14100"/>
        <pc:sldMkLst>
          <pc:docMk/>
          <pc:sldMk cId="3082549004" sldId="270"/>
        </pc:sldMkLst>
        <pc:spChg chg="mod">
          <ac:chgData name="Tony Thacker" userId="7b6930b329082c9a" providerId="LiveId" clId="{61600B06-3DD5-45A1-86B1-5B2DFE3AD9E7}" dt="2026-02-27T20:54:12.179" v="163" actId="20577"/>
          <ac:spMkLst>
            <pc:docMk/>
            <pc:sldMk cId="3082549004" sldId="270"/>
            <ac:spMk id="3" creationId="{BD782704-EA65-A181-279D-7712576DE16C}"/>
          </ac:spMkLst>
        </pc:spChg>
        <pc:spChg chg="mod">
          <ac:chgData name="Tony Thacker" userId="7b6930b329082c9a" providerId="LiveId" clId="{61600B06-3DD5-45A1-86B1-5B2DFE3AD9E7}" dt="2026-02-27T21:26:48.203" v="1406" actId="14100"/>
          <ac:spMkLst>
            <pc:docMk/>
            <pc:sldMk cId="3082549004" sldId="270"/>
            <ac:spMk id="8" creationId="{F3A5B4C0-DF4E-E4F1-B20C-92EFF735319B}"/>
          </ac:spMkLst>
        </pc:spChg>
        <pc:spChg chg="add mod">
          <ac:chgData name="Tony Thacker" userId="7b6930b329082c9a" providerId="LiveId" clId="{61600B06-3DD5-45A1-86B1-5B2DFE3AD9E7}" dt="2026-02-27T21:26:58.132" v="1408" actId="14100"/>
          <ac:spMkLst>
            <pc:docMk/>
            <pc:sldMk cId="3082549004" sldId="270"/>
            <ac:spMk id="11" creationId="{698FB42A-9592-D272-4705-25810ED4303A}"/>
          </ac:spMkLst>
        </pc:spChg>
        <pc:picChg chg="add mod">
          <ac:chgData name="Tony Thacker" userId="7b6930b329082c9a" providerId="LiveId" clId="{61600B06-3DD5-45A1-86B1-5B2DFE3AD9E7}" dt="2026-02-27T21:26:53.280" v="1407" actId="14100"/>
          <ac:picMkLst>
            <pc:docMk/>
            <pc:sldMk cId="3082549004" sldId="270"/>
            <ac:picMk id="7" creationId="{F711A287-B651-357D-8EF0-E1B167B50EB3}"/>
          </ac:picMkLst>
        </pc:picChg>
      </pc:sldChg>
      <pc:sldChg chg="addSp delSp modSp add mod">
        <pc:chgData name="Tony Thacker" userId="7b6930b329082c9a" providerId="LiveId" clId="{61600B06-3DD5-45A1-86B1-5B2DFE3AD9E7}" dt="2026-03-04T23:52:24.123" v="4876" actId="1076"/>
        <pc:sldMkLst>
          <pc:docMk/>
          <pc:sldMk cId="2650940140" sldId="271"/>
        </pc:sldMkLst>
        <pc:spChg chg="mod">
          <ac:chgData name="Tony Thacker" userId="7b6930b329082c9a" providerId="LiveId" clId="{61600B06-3DD5-45A1-86B1-5B2DFE3AD9E7}" dt="2026-03-04T22:08:15.512" v="4391" actId="20577"/>
          <ac:spMkLst>
            <pc:docMk/>
            <pc:sldMk cId="2650940140" sldId="271"/>
            <ac:spMk id="3" creationId="{6CC42DB9-F869-E868-A40A-93E54A5438CA}"/>
          </ac:spMkLst>
        </pc:spChg>
        <pc:spChg chg="add mod">
          <ac:chgData name="Tony Thacker" userId="7b6930b329082c9a" providerId="LiveId" clId="{61600B06-3DD5-45A1-86B1-5B2DFE3AD9E7}" dt="2026-03-04T23:50:39.468" v="4781" actId="1076"/>
          <ac:spMkLst>
            <pc:docMk/>
            <pc:sldMk cId="2650940140" sldId="271"/>
            <ac:spMk id="4" creationId="{83B95568-5C20-391D-F326-9FD086CB049A}"/>
          </ac:spMkLst>
        </pc:spChg>
        <pc:spChg chg="add mod">
          <ac:chgData name="Tony Thacker" userId="7b6930b329082c9a" providerId="LiveId" clId="{61600B06-3DD5-45A1-86B1-5B2DFE3AD9E7}" dt="2026-03-04T23:52:24.123" v="4876" actId="1076"/>
          <ac:spMkLst>
            <pc:docMk/>
            <pc:sldMk cId="2650940140" sldId="271"/>
            <ac:spMk id="6" creationId="{B6276C93-C558-1507-EB7A-05C0B1C19B1E}"/>
          </ac:spMkLst>
        </pc:spChg>
        <pc:spChg chg="mod">
          <ac:chgData name="Tony Thacker" userId="7b6930b329082c9a" providerId="LiveId" clId="{61600B06-3DD5-45A1-86B1-5B2DFE3AD9E7}" dt="2026-03-04T23:52:07.908" v="4874" actId="114"/>
          <ac:spMkLst>
            <pc:docMk/>
            <pc:sldMk cId="2650940140" sldId="271"/>
            <ac:spMk id="8" creationId="{EFD8B668-E0B1-F2CB-CF76-D793E4486A49}"/>
          </ac:spMkLst>
        </pc:spChg>
        <pc:picChg chg="add mod ord">
          <ac:chgData name="Tony Thacker" userId="7b6930b329082c9a" providerId="LiveId" clId="{61600B06-3DD5-45A1-86B1-5B2DFE3AD9E7}" dt="2026-03-04T23:47:43.844" v="4778" actId="1076"/>
          <ac:picMkLst>
            <pc:docMk/>
            <pc:sldMk cId="2650940140" sldId="271"/>
            <ac:picMk id="10" creationId="{41E75DD2-9F27-70C4-309D-A4CCFCB807DF}"/>
          </ac:picMkLst>
        </pc:picChg>
      </pc:sldChg>
      <pc:sldChg chg="addSp delSp modSp add mod">
        <pc:chgData name="Tony Thacker" userId="7b6930b329082c9a" providerId="LiveId" clId="{61600B06-3DD5-45A1-86B1-5B2DFE3AD9E7}" dt="2026-03-04T23:53:16.547" v="4922" actId="114"/>
        <pc:sldMkLst>
          <pc:docMk/>
          <pc:sldMk cId="1851607917" sldId="272"/>
        </pc:sldMkLst>
        <pc:spChg chg="mod">
          <ac:chgData name="Tony Thacker" userId="7b6930b329082c9a" providerId="LiveId" clId="{61600B06-3DD5-45A1-86B1-5B2DFE3AD9E7}" dt="2026-03-04T22:08:30.427" v="4405" actId="6549"/>
          <ac:spMkLst>
            <pc:docMk/>
            <pc:sldMk cId="1851607917" sldId="272"/>
            <ac:spMk id="3" creationId="{04B1EB32-621B-AD48-7046-DE679D8DBE1E}"/>
          </ac:spMkLst>
        </pc:spChg>
        <pc:spChg chg="mod">
          <ac:chgData name="Tony Thacker" userId="7b6930b329082c9a" providerId="LiveId" clId="{61600B06-3DD5-45A1-86B1-5B2DFE3AD9E7}" dt="2026-03-04T23:53:16.547" v="4922" actId="114"/>
          <ac:spMkLst>
            <pc:docMk/>
            <pc:sldMk cId="1851607917" sldId="272"/>
            <ac:spMk id="8" creationId="{4C43274B-8E10-4BD6-68A6-03664D2CD1BB}"/>
          </ac:spMkLst>
        </pc:spChg>
        <pc:picChg chg="add mod ord">
          <ac:chgData name="Tony Thacker" userId="7b6930b329082c9a" providerId="LiveId" clId="{61600B06-3DD5-45A1-86B1-5B2DFE3AD9E7}" dt="2026-03-02T15:18:29.954" v="1460"/>
          <ac:picMkLst>
            <pc:docMk/>
            <pc:sldMk cId="1851607917" sldId="272"/>
            <ac:picMk id="10" creationId="{2B190BFA-1688-9493-2052-ECAE2B89D406}"/>
          </ac:picMkLst>
        </pc:picChg>
      </pc:sldChg>
      <pc:sldChg chg="addSp delSp modSp add mod">
        <pc:chgData name="Tony Thacker" userId="7b6930b329082c9a" providerId="LiveId" clId="{61600B06-3DD5-45A1-86B1-5B2DFE3AD9E7}" dt="2026-03-04T23:54:33.802" v="4954" actId="20577"/>
        <pc:sldMkLst>
          <pc:docMk/>
          <pc:sldMk cId="2207718937" sldId="273"/>
        </pc:sldMkLst>
        <pc:spChg chg="mod">
          <ac:chgData name="Tony Thacker" userId="7b6930b329082c9a" providerId="LiveId" clId="{61600B06-3DD5-45A1-86B1-5B2DFE3AD9E7}" dt="2026-03-04T22:08:48.015" v="4419" actId="6549"/>
          <ac:spMkLst>
            <pc:docMk/>
            <pc:sldMk cId="2207718937" sldId="273"/>
            <ac:spMk id="3" creationId="{949C6942-BDD9-C49A-20BB-68E27DA6B4B8}"/>
          </ac:spMkLst>
        </pc:spChg>
        <pc:spChg chg="mod">
          <ac:chgData name="Tony Thacker" userId="7b6930b329082c9a" providerId="LiveId" clId="{61600B06-3DD5-45A1-86B1-5B2DFE3AD9E7}" dt="2026-03-04T23:54:33.802" v="4954" actId="20577"/>
          <ac:spMkLst>
            <pc:docMk/>
            <pc:sldMk cId="2207718937" sldId="273"/>
            <ac:spMk id="8" creationId="{8EB7AC68-4DF7-B392-AC4D-1C7BE37839E4}"/>
          </ac:spMkLst>
        </pc:spChg>
        <pc:picChg chg="add mod ord">
          <ac:chgData name="Tony Thacker" userId="7b6930b329082c9a" providerId="LiveId" clId="{61600B06-3DD5-45A1-86B1-5B2DFE3AD9E7}" dt="2026-03-02T15:18:43.533" v="1462"/>
          <ac:picMkLst>
            <pc:docMk/>
            <pc:sldMk cId="2207718937" sldId="273"/>
            <ac:picMk id="10" creationId="{FB87C973-50C4-DEE0-A62B-88BABC8E57DE}"/>
          </ac:picMkLst>
        </pc:picChg>
      </pc:sldChg>
      <pc:sldChg chg="addSp delSp modSp add mod">
        <pc:chgData name="Tony Thacker" userId="7b6930b329082c9a" providerId="LiveId" clId="{61600B06-3DD5-45A1-86B1-5B2DFE3AD9E7}" dt="2026-03-04T23:56:45.548" v="5104" actId="20577"/>
        <pc:sldMkLst>
          <pc:docMk/>
          <pc:sldMk cId="1424033303" sldId="274"/>
        </pc:sldMkLst>
        <pc:spChg chg="mod">
          <ac:chgData name="Tony Thacker" userId="7b6930b329082c9a" providerId="LiveId" clId="{61600B06-3DD5-45A1-86B1-5B2DFE3AD9E7}" dt="2026-03-04T22:09:03.841" v="4433" actId="6549"/>
          <ac:spMkLst>
            <pc:docMk/>
            <pc:sldMk cId="1424033303" sldId="274"/>
            <ac:spMk id="3" creationId="{5E8CB7A1-4203-4A87-2885-FF1A7E265D29}"/>
          </ac:spMkLst>
        </pc:spChg>
        <pc:spChg chg="mod">
          <ac:chgData name="Tony Thacker" userId="7b6930b329082c9a" providerId="LiveId" clId="{61600B06-3DD5-45A1-86B1-5B2DFE3AD9E7}" dt="2026-03-04T23:56:45.548" v="5104" actId="20577"/>
          <ac:spMkLst>
            <pc:docMk/>
            <pc:sldMk cId="1424033303" sldId="274"/>
            <ac:spMk id="8" creationId="{D1D14E54-09B8-8816-0E0C-19240282DAD7}"/>
          </ac:spMkLst>
        </pc:spChg>
        <pc:picChg chg="add mod ord">
          <ac:chgData name="Tony Thacker" userId="7b6930b329082c9a" providerId="LiveId" clId="{61600B06-3DD5-45A1-86B1-5B2DFE3AD9E7}" dt="2026-03-02T15:18:51.296" v="1464"/>
          <ac:picMkLst>
            <pc:docMk/>
            <pc:sldMk cId="1424033303" sldId="274"/>
            <ac:picMk id="10" creationId="{398299E4-DB64-BB8F-F8FA-93BEAF9D7E9D}"/>
          </ac:picMkLst>
        </pc:picChg>
      </pc:sldChg>
      <pc:sldChg chg="addSp delSp modSp add mod ord">
        <pc:chgData name="Tony Thacker" userId="7b6930b329082c9a" providerId="LiveId" clId="{61600B06-3DD5-45A1-86B1-5B2DFE3AD9E7}" dt="2026-03-04T23:46:22.401" v="4773" actId="20577"/>
        <pc:sldMkLst>
          <pc:docMk/>
          <pc:sldMk cId="3725255667" sldId="275"/>
        </pc:sldMkLst>
        <pc:spChg chg="mod">
          <ac:chgData name="Tony Thacker" userId="7b6930b329082c9a" providerId="LiveId" clId="{61600B06-3DD5-45A1-86B1-5B2DFE3AD9E7}" dt="2026-03-04T22:07:54.191" v="4376" actId="20577"/>
          <ac:spMkLst>
            <pc:docMk/>
            <pc:sldMk cId="3725255667" sldId="275"/>
            <ac:spMk id="3" creationId="{32F7C3AC-8B32-1BFA-A6D6-E4D67E88C1EA}"/>
          </ac:spMkLst>
        </pc:spChg>
        <pc:spChg chg="mod">
          <ac:chgData name="Tony Thacker" userId="7b6930b329082c9a" providerId="LiveId" clId="{61600B06-3DD5-45A1-86B1-5B2DFE3AD9E7}" dt="2026-03-04T23:46:22.401" v="4773" actId="20577"/>
          <ac:spMkLst>
            <pc:docMk/>
            <pc:sldMk cId="3725255667" sldId="275"/>
            <ac:spMk id="8" creationId="{5B4ABC43-9B84-D62D-C743-8F1DF3E589A9}"/>
          </ac:spMkLst>
        </pc:spChg>
        <pc:picChg chg="add mod ord">
          <ac:chgData name="Tony Thacker" userId="7b6930b329082c9a" providerId="LiveId" clId="{61600B06-3DD5-45A1-86B1-5B2DFE3AD9E7}" dt="2026-03-02T15:17:21.013" v="1450" actId="14100"/>
          <ac:picMkLst>
            <pc:docMk/>
            <pc:sldMk cId="3725255667" sldId="275"/>
            <ac:picMk id="10" creationId="{2B1D016D-BB1C-A2BA-ADDD-19DF1C6ED979}"/>
          </ac:picMkLst>
        </pc:picChg>
      </pc:sldChg>
      <pc:sldChg chg="addSp delSp modSp add mod">
        <pc:chgData name="Tony Thacker" userId="7b6930b329082c9a" providerId="LiveId" clId="{61600B06-3DD5-45A1-86B1-5B2DFE3AD9E7}" dt="2026-03-03T18:27:03.938" v="1630" actId="207"/>
        <pc:sldMkLst>
          <pc:docMk/>
          <pc:sldMk cId="1203727815" sldId="278"/>
        </pc:sldMkLst>
        <pc:graphicFrameChg chg="add mod modGraphic">
          <ac:chgData name="Tony Thacker" userId="7b6930b329082c9a" providerId="LiveId" clId="{61600B06-3DD5-45A1-86B1-5B2DFE3AD9E7}" dt="2026-03-03T18:27:03.938" v="1630" actId="207"/>
          <ac:graphicFrameMkLst>
            <pc:docMk/>
            <pc:sldMk cId="1203727815" sldId="278"/>
            <ac:graphicFrameMk id="4" creationId="{8285EC59-3606-8338-AA22-2218C81BC833}"/>
          </ac:graphicFrameMkLst>
        </pc:graphicFrameChg>
      </pc:sldChg>
      <pc:sldChg chg="addSp delSp modSp add mod">
        <pc:chgData name="Tony Thacker" userId="7b6930b329082c9a" providerId="LiveId" clId="{61600B06-3DD5-45A1-86B1-5B2DFE3AD9E7}" dt="2026-03-03T18:24:32.145" v="1624" actId="1037"/>
        <pc:sldMkLst>
          <pc:docMk/>
          <pc:sldMk cId="4101620565" sldId="279"/>
        </pc:sldMkLst>
        <pc:graphicFrameChg chg="add mod modGraphic">
          <ac:chgData name="Tony Thacker" userId="7b6930b329082c9a" providerId="LiveId" clId="{61600B06-3DD5-45A1-86B1-5B2DFE3AD9E7}" dt="2026-03-03T18:24:32.145" v="1624" actId="1037"/>
          <ac:graphicFrameMkLst>
            <pc:docMk/>
            <pc:sldMk cId="4101620565" sldId="279"/>
            <ac:graphicFrameMk id="3" creationId="{6B627DEE-9D03-FC98-2CEA-D0E8A57365D3}"/>
          </ac:graphicFrameMkLst>
        </pc:graphicFrameChg>
      </pc:sldChg>
      <pc:sldChg chg="modSp add mod">
        <pc:chgData name="Tony Thacker" userId="7b6930b329082c9a" providerId="LiveId" clId="{61600B06-3DD5-45A1-86B1-5B2DFE3AD9E7}" dt="2026-03-04T02:08:55.376" v="2807" actId="20577"/>
        <pc:sldMkLst>
          <pc:docMk/>
          <pc:sldMk cId="1410402378" sldId="280"/>
        </pc:sldMkLst>
        <pc:spChg chg="mod">
          <ac:chgData name="Tony Thacker" userId="7b6930b329082c9a" providerId="LiveId" clId="{61600B06-3DD5-45A1-86B1-5B2DFE3AD9E7}" dt="2026-03-04T02:08:55.376" v="2807" actId="20577"/>
          <ac:spMkLst>
            <pc:docMk/>
            <pc:sldMk cId="1410402378" sldId="280"/>
            <ac:spMk id="2" creationId="{88535298-4259-988F-9021-E2EAD37DC53E}"/>
          </ac:spMkLst>
        </pc:spChg>
      </pc:sldChg>
      <pc:sldChg chg="modSp add mod ord">
        <pc:chgData name="Tony Thacker" userId="7b6930b329082c9a" providerId="LiveId" clId="{61600B06-3DD5-45A1-86B1-5B2DFE3AD9E7}" dt="2026-03-04T18:45:50.749" v="3541"/>
        <pc:sldMkLst>
          <pc:docMk/>
          <pc:sldMk cId="2365204213" sldId="281"/>
        </pc:sldMkLst>
        <pc:spChg chg="mod">
          <ac:chgData name="Tony Thacker" userId="7b6930b329082c9a" providerId="LiveId" clId="{61600B06-3DD5-45A1-86B1-5B2DFE3AD9E7}" dt="2026-03-04T02:11:08.989" v="2901" actId="20577"/>
          <ac:spMkLst>
            <pc:docMk/>
            <pc:sldMk cId="2365204213" sldId="281"/>
            <ac:spMk id="2" creationId="{587D9BAA-318B-E974-5698-3193AC03A1CE}"/>
          </ac:spMkLst>
        </pc:spChg>
      </pc:sldChg>
      <pc:sldChg chg="modSp add mod">
        <pc:chgData name="Tony Thacker" userId="7b6930b329082c9a" providerId="LiveId" clId="{61600B06-3DD5-45A1-86B1-5B2DFE3AD9E7}" dt="2026-03-04T02:45:09.009" v="3042" actId="20577"/>
        <pc:sldMkLst>
          <pc:docMk/>
          <pc:sldMk cId="831813990" sldId="282"/>
        </pc:sldMkLst>
        <pc:spChg chg="mod">
          <ac:chgData name="Tony Thacker" userId="7b6930b329082c9a" providerId="LiveId" clId="{61600B06-3DD5-45A1-86B1-5B2DFE3AD9E7}" dt="2026-03-04T02:45:09.009" v="3042" actId="20577"/>
          <ac:spMkLst>
            <pc:docMk/>
            <pc:sldMk cId="831813990" sldId="282"/>
            <ac:spMk id="2" creationId="{9E502C12-B2FE-5B94-C758-E470779B603F}"/>
          </ac:spMkLst>
        </pc:spChg>
      </pc:sldChg>
      <pc:sldChg chg="modSp add mod">
        <pc:chgData name="Tony Thacker" userId="7b6930b329082c9a" providerId="LiveId" clId="{61600B06-3DD5-45A1-86B1-5B2DFE3AD9E7}" dt="2026-03-04T04:25:23.797" v="3240" actId="20577"/>
        <pc:sldMkLst>
          <pc:docMk/>
          <pc:sldMk cId="3646893885" sldId="283"/>
        </pc:sldMkLst>
        <pc:spChg chg="mod">
          <ac:chgData name="Tony Thacker" userId="7b6930b329082c9a" providerId="LiveId" clId="{61600B06-3DD5-45A1-86B1-5B2DFE3AD9E7}" dt="2026-03-04T01:58:24.949" v="1684" actId="1076"/>
          <ac:spMkLst>
            <pc:docMk/>
            <pc:sldMk cId="3646893885" sldId="283"/>
            <ac:spMk id="3" creationId="{C2BD9607-78FA-3815-040A-2BBF5D2198ED}"/>
          </ac:spMkLst>
        </pc:spChg>
        <pc:spChg chg="mod">
          <ac:chgData name="Tony Thacker" userId="7b6930b329082c9a" providerId="LiveId" clId="{61600B06-3DD5-45A1-86B1-5B2DFE3AD9E7}" dt="2026-03-04T04:25:23.797" v="3240" actId="20577"/>
          <ac:spMkLst>
            <pc:docMk/>
            <pc:sldMk cId="3646893885" sldId="283"/>
            <ac:spMk id="4" creationId="{049E967B-8967-CBB9-D0FC-B431AF814842}"/>
          </ac:spMkLst>
        </pc:spChg>
      </pc:sldChg>
      <pc:sldChg chg="modSp add mod">
        <pc:chgData name="Tony Thacker" userId="7b6930b329082c9a" providerId="LiveId" clId="{61600B06-3DD5-45A1-86B1-5B2DFE3AD9E7}" dt="2026-03-04T02:10:15.702" v="2864" actId="20577"/>
        <pc:sldMkLst>
          <pc:docMk/>
          <pc:sldMk cId="2970676398" sldId="284"/>
        </pc:sldMkLst>
        <pc:spChg chg="mod">
          <ac:chgData name="Tony Thacker" userId="7b6930b329082c9a" providerId="LiveId" clId="{61600B06-3DD5-45A1-86B1-5B2DFE3AD9E7}" dt="2026-03-04T02:10:15.702" v="2864" actId="20577"/>
          <ac:spMkLst>
            <pc:docMk/>
            <pc:sldMk cId="2970676398" sldId="284"/>
            <ac:spMk id="2" creationId="{EB0D9857-6EF4-E5C6-2429-352C753571BA}"/>
          </ac:spMkLst>
        </pc:spChg>
      </pc:sldChg>
      <pc:sldChg chg="addSp delSp modSp add mod ord">
        <pc:chgData name="Tony Thacker" userId="7b6930b329082c9a" providerId="LiveId" clId="{61600B06-3DD5-45A1-86B1-5B2DFE3AD9E7}" dt="2026-03-04T22:06:54.500" v="4345" actId="207"/>
        <pc:sldMkLst>
          <pc:docMk/>
          <pc:sldMk cId="684576435" sldId="285"/>
        </pc:sldMkLst>
        <pc:graphicFrameChg chg="add mod modGraphic">
          <ac:chgData name="Tony Thacker" userId="7b6930b329082c9a" providerId="LiveId" clId="{61600B06-3DD5-45A1-86B1-5B2DFE3AD9E7}" dt="2026-03-04T22:06:54.500" v="4345" actId="207"/>
          <ac:graphicFrameMkLst>
            <pc:docMk/>
            <pc:sldMk cId="684576435" sldId="285"/>
            <ac:graphicFrameMk id="2" creationId="{DC0405BC-A6CA-33CE-084C-7D142BA3EA2D}"/>
          </ac:graphicFrameMkLst>
        </pc:graphicFrameChg>
        <pc:graphicFrameChg chg="add mod modGraphic">
          <ac:chgData name="Tony Thacker" userId="7b6930b329082c9a" providerId="LiveId" clId="{61600B06-3DD5-45A1-86B1-5B2DFE3AD9E7}" dt="2026-03-04T02:42:49.618" v="2945" actId="113"/>
          <ac:graphicFrameMkLst>
            <pc:docMk/>
            <pc:sldMk cId="684576435" sldId="285"/>
            <ac:graphicFrameMk id="4" creationId="{9E2A7A9B-0B13-8051-293A-B3C3E77CB45C}"/>
          </ac:graphicFrameMkLst>
        </pc:graphicFrameChg>
      </pc:sldChg>
      <pc:sldChg chg="modSp add mod ord">
        <pc:chgData name="Tony Thacker" userId="7b6930b329082c9a" providerId="LiveId" clId="{61600B06-3DD5-45A1-86B1-5B2DFE3AD9E7}" dt="2026-03-04T18:46:33.995" v="3545"/>
        <pc:sldMkLst>
          <pc:docMk/>
          <pc:sldMk cId="4003090157" sldId="286"/>
        </pc:sldMkLst>
        <pc:spChg chg="mod">
          <ac:chgData name="Tony Thacker" userId="7b6930b329082c9a" providerId="LiveId" clId="{61600B06-3DD5-45A1-86B1-5B2DFE3AD9E7}" dt="2026-03-04T02:49:44.707" v="3103" actId="20577"/>
          <ac:spMkLst>
            <pc:docMk/>
            <pc:sldMk cId="4003090157" sldId="286"/>
            <ac:spMk id="2" creationId="{EEC0BA2E-4F78-0C0C-912E-A94D43A4D730}"/>
          </ac:spMkLst>
        </pc:spChg>
      </pc:sldChg>
      <pc:sldChg chg="addSp delSp modSp add mod">
        <pc:chgData name="Tony Thacker" userId="7b6930b329082c9a" providerId="LiveId" clId="{61600B06-3DD5-45A1-86B1-5B2DFE3AD9E7}" dt="2026-03-04T18:23:25.903" v="3409" actId="113"/>
        <pc:sldMkLst>
          <pc:docMk/>
          <pc:sldMk cId="1405619548" sldId="287"/>
        </pc:sldMkLst>
        <pc:spChg chg="mod">
          <ac:chgData name="Tony Thacker" userId="7b6930b329082c9a" providerId="LiveId" clId="{61600B06-3DD5-45A1-86B1-5B2DFE3AD9E7}" dt="2026-03-04T03:16:31.115" v="3213" actId="122"/>
          <ac:spMkLst>
            <pc:docMk/>
            <pc:sldMk cId="1405619548" sldId="287"/>
            <ac:spMk id="3" creationId="{BC2F5BF6-F648-6717-7C54-D7E3163C6129}"/>
          </ac:spMkLst>
        </pc:spChg>
        <pc:spChg chg="add mod">
          <ac:chgData name="Tony Thacker" userId="7b6930b329082c9a" providerId="LiveId" clId="{61600B06-3DD5-45A1-86B1-5B2DFE3AD9E7}" dt="2026-03-04T03:26:25.291" v="3239" actId="20577"/>
          <ac:spMkLst>
            <pc:docMk/>
            <pc:sldMk cId="1405619548" sldId="287"/>
            <ac:spMk id="8" creationId="{66E423AA-B971-9E76-F7E4-233FAA1765F1}"/>
          </ac:spMkLst>
        </pc:spChg>
        <pc:graphicFrameChg chg="add mod modGraphic">
          <ac:chgData name="Tony Thacker" userId="7b6930b329082c9a" providerId="LiveId" clId="{61600B06-3DD5-45A1-86B1-5B2DFE3AD9E7}" dt="2026-03-04T18:23:25.903" v="3409" actId="113"/>
          <ac:graphicFrameMkLst>
            <pc:docMk/>
            <pc:sldMk cId="1405619548" sldId="287"/>
            <ac:graphicFrameMk id="6" creationId="{57F0EBB8-5CE5-3EBD-FE9B-D592A7D2F633}"/>
          </ac:graphicFrameMkLst>
        </pc:graphicFrameChg>
      </pc:sldChg>
      <pc:sldChg chg="addSp modSp add mod">
        <pc:chgData name="Tony Thacker" userId="7b6930b329082c9a" providerId="LiveId" clId="{61600B06-3DD5-45A1-86B1-5B2DFE3AD9E7}" dt="2026-03-04T22:04:23.226" v="4332" actId="113"/>
        <pc:sldMkLst>
          <pc:docMk/>
          <pc:sldMk cId="3097207231" sldId="289"/>
        </pc:sldMkLst>
        <pc:graphicFrameChg chg="add mod modGraphic">
          <ac:chgData name="Tony Thacker" userId="7b6930b329082c9a" providerId="LiveId" clId="{61600B06-3DD5-45A1-86B1-5B2DFE3AD9E7}" dt="2026-03-04T22:04:23.226" v="4332" actId="113"/>
          <ac:graphicFrameMkLst>
            <pc:docMk/>
            <pc:sldMk cId="3097207231" sldId="289"/>
            <ac:graphicFrameMk id="2" creationId="{C258D63D-2D40-BFBB-CC9D-3EACEF48E1B4}"/>
          </ac:graphicFrameMkLst>
        </pc:graphicFrameChg>
        <pc:graphicFrameChg chg="add mod modGraphic">
          <ac:chgData name="Tony Thacker" userId="7b6930b329082c9a" providerId="LiveId" clId="{61600B06-3DD5-45A1-86B1-5B2DFE3AD9E7}" dt="2026-03-04T22:01:48.252" v="4309" actId="13926"/>
          <ac:graphicFrameMkLst>
            <pc:docMk/>
            <pc:sldMk cId="3097207231" sldId="289"/>
            <ac:graphicFrameMk id="3" creationId="{2A1CD36C-BEC9-9EDA-3681-3D8BC2EEC50A}"/>
          </ac:graphicFrameMkLst>
        </pc:graphicFrameChg>
        <pc:graphicFrameChg chg="add mod modGraphic">
          <ac:chgData name="Tony Thacker" userId="7b6930b329082c9a" providerId="LiveId" clId="{61600B06-3DD5-45A1-86B1-5B2DFE3AD9E7}" dt="2026-03-04T22:04:11.748" v="4331" actId="13926"/>
          <ac:graphicFrameMkLst>
            <pc:docMk/>
            <pc:sldMk cId="3097207231" sldId="289"/>
            <ac:graphicFrameMk id="4" creationId="{BC06D575-9353-0E17-074E-4CDD9021998B}"/>
          </ac:graphicFrameMkLst>
        </pc:graphicFrameChg>
      </pc:sldChg>
      <pc:sldChg chg="modSp add mod addAnim delAnim modAnim">
        <pc:chgData name="Tony Thacker" userId="7b6930b329082c9a" providerId="LiveId" clId="{61600B06-3DD5-45A1-86B1-5B2DFE3AD9E7}" dt="2026-03-05T00:00:11.369" v="5111"/>
        <pc:sldMkLst>
          <pc:docMk/>
          <pc:sldMk cId="1225853150" sldId="290"/>
        </pc:sldMkLst>
        <pc:spChg chg="mod">
          <ac:chgData name="Tony Thacker" userId="7b6930b329082c9a" providerId="LiveId" clId="{61600B06-3DD5-45A1-86B1-5B2DFE3AD9E7}" dt="2026-03-04T21:15:03.845" v="4157" actId="20577"/>
          <ac:spMkLst>
            <pc:docMk/>
            <pc:sldMk cId="1225853150" sldId="290"/>
            <ac:spMk id="3" creationId="{12D7677D-DA05-F8B7-C6D5-46F6ACE45CA7}"/>
          </ac:spMkLst>
        </pc:spChg>
        <pc:spChg chg="mod">
          <ac:chgData name="Tony Thacker" userId="7b6930b329082c9a" providerId="LiveId" clId="{61600B06-3DD5-45A1-86B1-5B2DFE3AD9E7}" dt="2026-03-04T21:33:15.113" v="4293" actId="255"/>
          <ac:spMkLst>
            <pc:docMk/>
            <pc:sldMk cId="1225853150" sldId="290"/>
            <ac:spMk id="4" creationId="{C950A8F5-8260-FCE5-CF89-A92221F15F0C}"/>
          </ac:spMkLst>
        </pc:spChg>
      </pc:sldChg>
    </pc:docChg>
  </pc:docChgLst>
  <pc:docChgLst>
    <pc:chgData name="Adoria Hughes" userId="f7088b7febbedd54" providerId="LiveId" clId="{C53F49D8-FDC2-4A05-9D36-183B6BF20F92}"/>
    <pc:docChg chg="custSel addSld delSld modSld">
      <pc:chgData name="Adoria Hughes" userId="f7088b7febbedd54" providerId="LiveId" clId="{C53F49D8-FDC2-4A05-9D36-183B6BF20F92}" dt="2026-02-17T21:54:15.023" v="39" actId="478"/>
      <pc:docMkLst>
        <pc:docMk/>
      </pc:docMkLst>
      <pc:sldChg chg="addSp modSp add mod">
        <pc:chgData name="Adoria Hughes" userId="f7088b7febbedd54" providerId="LiveId" clId="{C53F49D8-FDC2-4A05-9D36-183B6BF20F92}" dt="2026-02-17T21:53:37.207" v="32" actId="1076"/>
        <pc:sldMkLst>
          <pc:docMk/>
          <pc:sldMk cId="0" sldId="264"/>
        </pc:sldMkLst>
        <pc:spChg chg="mod">
          <ac:chgData name="Adoria Hughes" userId="f7088b7febbedd54" providerId="LiveId" clId="{C53F49D8-FDC2-4A05-9D36-183B6BF20F92}" dt="2026-02-17T21:53:17.929" v="28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doria Hughes" userId="f7088b7febbedd54" providerId="LiveId" clId="{C53F49D8-FDC2-4A05-9D36-183B6BF20F92}" dt="2026-02-17T21:53:21.316" v="29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Adoria Hughes" userId="f7088b7febbedd54" providerId="LiveId" clId="{C53F49D8-FDC2-4A05-9D36-183B6BF20F92}" dt="2026-02-17T21:53:14.958" v="27" actId="14100"/>
          <ac:spMkLst>
            <pc:docMk/>
            <pc:sldMk cId="0" sldId="264"/>
            <ac:spMk id="4" creationId="{00000000-0000-0000-0000-000000000000}"/>
          </ac:spMkLst>
        </pc:spChg>
        <pc:picChg chg="add mod">
          <ac:chgData name="Adoria Hughes" userId="f7088b7febbedd54" providerId="LiveId" clId="{C53F49D8-FDC2-4A05-9D36-183B6BF20F92}" dt="2026-02-17T21:53:37.207" v="32" actId="1076"/>
          <ac:picMkLst>
            <pc:docMk/>
            <pc:sldMk cId="0" sldId="264"/>
            <ac:picMk id="5" creationId="{27511CA1-014D-3C42-E317-910D4163E9A0}"/>
          </ac:picMkLst>
        </pc:picChg>
      </pc:sldChg>
    </pc:docChg>
  </pc:docChgLst>
  <pc:docChgLst>
    <pc:chgData name="Adoria Hughes" userId="S::adoria.hughes@alchartercommission.com::bba61529-a439-4148-988f-c41c10e155ba" providerId="AD" clId="Web-{A2973EAD-0C76-798B-0A8C-90FFDEF52DDB}"/>
    <pc:docChg chg="modSld">
      <pc:chgData name="Adoria Hughes" userId="S::adoria.hughes@alchartercommission.com::bba61529-a439-4148-988f-c41c10e155ba" providerId="AD" clId="Web-{A2973EAD-0C76-798B-0A8C-90FFDEF52DDB}" dt="2026-03-09T14:54:27.308" v="3"/>
      <pc:docMkLst>
        <pc:docMk/>
      </pc:docMkLst>
      <pc:sldChg chg="addSp delSp modSp">
        <pc:chgData name="Adoria Hughes" userId="S::adoria.hughes@alchartercommission.com::bba61529-a439-4148-988f-c41c10e155ba" providerId="AD" clId="Web-{A2973EAD-0C76-798B-0A8C-90FFDEF52DDB}" dt="2026-03-09T14:54:27.308" v="3"/>
        <pc:sldMkLst>
          <pc:docMk/>
          <pc:sldMk cId="0" sldId="256"/>
        </pc:sldMkLst>
        <pc:picChg chg="add mod">
          <ac:chgData name="Adoria Hughes" userId="S::adoria.hughes@alchartercommission.com::bba61529-a439-4148-988f-c41c10e155ba" providerId="AD" clId="Web-{A2973EAD-0C76-798B-0A8C-90FFDEF52DDB}" dt="2026-03-09T14:54:27.308" v="3"/>
          <ac:picMkLst>
            <pc:docMk/>
            <pc:sldMk cId="0" sldId="256"/>
            <ac:picMk id="6" creationId="{495AB5A9-F45D-D645-68C1-93F24AE2249B}"/>
          </ac:picMkLst>
        </pc:picChg>
        <pc:picChg chg="del">
          <ac:chgData name="Adoria Hughes" userId="S::adoria.hughes@alchartercommission.com::bba61529-a439-4148-988f-c41c10e155ba" providerId="AD" clId="Web-{A2973EAD-0C76-798B-0A8C-90FFDEF52DDB}" dt="2026-03-09T14:53:44.651" v="0"/>
          <ac:picMkLst>
            <pc:docMk/>
            <pc:sldMk cId="0" sldId="256"/>
            <ac:picMk id="1026" creationId="{F0BAD1F7-A72A-2EDC-AB79-B5937A8A36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8B992-F523-4772-A568-FBE2104CA70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4698-4C14-4611-93F9-BAACA83E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54698-4C14-4611-93F9-BAACA83E19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4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6045" y="2506060"/>
            <a:ext cx="822795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800" b="0" dirty="0">
                <a:solidFill>
                  <a:srgbClr val="030D48"/>
                </a:solidFill>
                <a:latin typeface="Playfair Display"/>
              </a:rPr>
              <a:t>Professional Development Training</a:t>
            </a:r>
          </a:p>
          <a:p>
            <a:pPr algn="l"/>
            <a:r>
              <a:rPr sz="2800" dirty="0">
                <a:solidFill>
                  <a:srgbClr val="38B6FF"/>
                </a:solidFill>
                <a:latin typeface="Montserrat"/>
              </a:rPr>
              <a:t>March 9–10, 2026</a:t>
            </a:r>
          </a:p>
          <a:p>
            <a:pPr algn="l"/>
            <a:r>
              <a:rPr sz="1800" dirty="0">
                <a:solidFill>
                  <a:srgbClr val="030D48"/>
                </a:solidFill>
                <a:latin typeface="Montserrat"/>
              </a:rPr>
              <a:t>Charter School Leadership Training | Montgomery, Alabama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5836" y="4925920"/>
            <a:ext cx="5486400" cy="4572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312314" y="6339401"/>
            <a:ext cx="7315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600" dirty="0">
                <a:solidFill>
                  <a:srgbClr val="030D48"/>
                </a:solidFill>
                <a:latin typeface="Montserrat"/>
              </a:rPr>
              <a:t>Alabama Public Charter School Commission</a:t>
            </a:r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495AB5A9-F45D-D645-68C1-93F24AE22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198" y="347662"/>
            <a:ext cx="2171700" cy="2162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A9CAB-5657-A382-2D1D-A45E42E30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7D9BAA-318B-E974-5698-3193AC03A1CE}"/>
              </a:ext>
            </a:extLst>
          </p:cNvPr>
          <p:cNvSpPr/>
          <p:nvPr/>
        </p:nvSpPr>
        <p:spPr>
          <a:xfrm>
            <a:off x="0" y="1868271"/>
            <a:ext cx="9144000" cy="2246529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400">
                <a:solidFill>
                  <a:srgbClr val="FFFFFF"/>
                </a:solidFill>
                <a:latin typeface="Playfair Display"/>
              </a:defRPr>
            </a:pPr>
            <a:r>
              <a:rPr lang="en-US" dirty="0"/>
              <a:t>Impact of Retention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70E01D-D290-9111-1CC9-B8D5C73BDA35}"/>
              </a:ext>
            </a:extLst>
          </p:cNvPr>
          <p:cNvSpPr/>
          <p:nvPr/>
        </p:nvSpPr>
        <p:spPr>
          <a:xfrm>
            <a:off x="0" y="6309360"/>
            <a:ext cx="9196627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rPr dirty="0"/>
              <a:t>Alabama Public Charter School Commission | Professional Development Training</a:t>
            </a:r>
          </a:p>
        </p:txBody>
      </p:sp>
    </p:spTree>
    <p:extLst>
      <p:ext uri="{BB962C8B-B14F-4D97-AF65-F5344CB8AC3E}">
        <p14:creationId xmlns:p14="http://schemas.microsoft.com/office/powerpoint/2010/main" val="236520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05A7-596B-F006-545F-CAD47622E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0405BC-A6CA-33CE-084C-7D142BA3E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18338"/>
              </p:ext>
            </p:extLst>
          </p:nvPr>
        </p:nvGraphicFramePr>
        <p:xfrm>
          <a:off x="274794" y="165255"/>
          <a:ext cx="5837000" cy="6527490"/>
        </p:xfrm>
        <a:graphic>
          <a:graphicData uri="http://schemas.openxmlformats.org/drawingml/2006/table">
            <a:tbl>
              <a:tblPr/>
              <a:tblGrid>
                <a:gridCol w="1167400">
                  <a:extLst>
                    <a:ext uri="{9D8B030D-6E8A-4147-A177-3AD203B41FA5}">
                      <a16:colId xmlns:a16="http://schemas.microsoft.com/office/drawing/2014/main" val="291733343"/>
                    </a:ext>
                  </a:extLst>
                </a:gridCol>
                <a:gridCol w="1167400">
                  <a:extLst>
                    <a:ext uri="{9D8B030D-6E8A-4147-A177-3AD203B41FA5}">
                      <a16:colId xmlns:a16="http://schemas.microsoft.com/office/drawing/2014/main" val="1737920351"/>
                    </a:ext>
                  </a:extLst>
                </a:gridCol>
                <a:gridCol w="1167400">
                  <a:extLst>
                    <a:ext uri="{9D8B030D-6E8A-4147-A177-3AD203B41FA5}">
                      <a16:colId xmlns:a16="http://schemas.microsoft.com/office/drawing/2014/main" val="2640339307"/>
                    </a:ext>
                  </a:extLst>
                </a:gridCol>
                <a:gridCol w="1167400">
                  <a:extLst>
                    <a:ext uri="{9D8B030D-6E8A-4147-A177-3AD203B41FA5}">
                      <a16:colId xmlns:a16="http://schemas.microsoft.com/office/drawing/2014/main" val="2258993990"/>
                    </a:ext>
                  </a:extLst>
                </a:gridCol>
                <a:gridCol w="1167400">
                  <a:extLst>
                    <a:ext uri="{9D8B030D-6E8A-4147-A177-3AD203B41FA5}">
                      <a16:colId xmlns:a16="http://schemas.microsoft.com/office/drawing/2014/main" val="2833981528"/>
                    </a:ext>
                  </a:extLst>
                </a:gridCol>
              </a:tblGrid>
              <a:tr h="2937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Year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Returned Following Year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Average % Returned Following Year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Achievement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118349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AAAHS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76469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853280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983133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764324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ACCEL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7192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815694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32.49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81207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262100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Breakthrough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15696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521401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51.38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783783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058113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Carson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61.99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85111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736117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Covenant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91293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57.13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723344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356513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Empower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5315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632682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40.48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313604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078803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44451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208272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52.36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696964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257335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LEAD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87083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220326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301058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793889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Legacy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7348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517614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531852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558980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City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000228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610554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59.52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113911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787184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379529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641901"/>
                  </a:ext>
                </a:extLst>
              </a:tr>
              <a:tr h="1508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91%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69.71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9999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2A7A9B-0B13-8051-293A-B3C3E77CB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7527"/>
              </p:ext>
            </p:extLst>
          </p:nvPr>
        </p:nvGraphicFramePr>
        <p:xfrm>
          <a:off x="6356778" y="1942508"/>
          <a:ext cx="2362200" cy="2232501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32432848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140980300"/>
                    </a:ext>
                  </a:extLst>
                </a:gridCol>
              </a:tblGrid>
              <a:tr h="192881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Correlation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60263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4152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635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51.38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2657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57.13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79589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93612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52.36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62193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0274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27594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59.52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84577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69.71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8097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0.75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55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7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1D91-6F36-3403-22BB-C54BC988C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99833-C9C8-6BFD-7594-D4ECC3B64263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77D50-AA21-FC4A-729D-A313943348E2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F7C3AC-8B32-1BFA-A6D6-E4D67E88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912"/>
            <a:ext cx="8229600" cy="1143000"/>
          </a:xfrm>
        </p:spPr>
        <p:txBody>
          <a:bodyPr/>
          <a:lstStyle/>
          <a:p>
            <a:r>
              <a:rPr lang="en-US" dirty="0"/>
              <a:t>Retention (1 of 5)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ABC43-9B84-D62D-C743-8F1DF3E58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8680" y="1199679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It is important to utilize unique student identifiers in this process. </a:t>
            </a:r>
          </a:p>
          <a:p>
            <a:r>
              <a:rPr lang="en-US" dirty="0"/>
              <a:t>Make sure that you eliminate terminal grade students from the first year and initial year students from the second year.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1D016D-BB1C-A2BA-ADDD-19DF1C6ED9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058" y="1181912"/>
            <a:ext cx="3918884" cy="49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5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15EBE-B351-60F5-A3FC-E82015DEA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AF6FB3-2F51-67E7-AD70-48D0B0EE01E8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0B0C35-2588-2552-3B52-48B9A5F94076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C42DB9-F869-E868-A40A-93E54A54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(2 of 5)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D8B668-E0B1-F2CB-CF76-D793E4486A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</a:t>
            </a:r>
            <a:r>
              <a:rPr lang="en-US" i="1" dirty="0"/>
              <a:t>Conditional Formatting</a:t>
            </a:r>
          </a:p>
          <a:p>
            <a:r>
              <a:rPr lang="en-US" dirty="0"/>
              <a:t>Hover over </a:t>
            </a:r>
            <a:r>
              <a:rPr lang="en-US" i="1" dirty="0"/>
              <a:t>Highlight Cell Rules</a:t>
            </a:r>
          </a:p>
          <a:p>
            <a:r>
              <a:rPr lang="en-US" dirty="0"/>
              <a:t>Choose</a:t>
            </a:r>
            <a:r>
              <a:rPr lang="en-US" i="1" dirty="0"/>
              <a:t> Duplicate Values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E75DD2-9F27-70C4-309D-A4CCFCB807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231" y="1600200"/>
            <a:ext cx="3918537" cy="4525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B95568-5C20-391D-F326-9FD086CB049A}"/>
              </a:ext>
            </a:extLst>
          </p:cNvPr>
          <p:cNvSpPr/>
          <p:nvPr/>
        </p:nvSpPr>
        <p:spPr>
          <a:xfrm>
            <a:off x="1958666" y="2103593"/>
            <a:ext cx="846162" cy="231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76C93-C558-1507-EB7A-05C0B1C19B1E}"/>
              </a:ext>
            </a:extLst>
          </p:cNvPr>
          <p:cNvSpPr/>
          <p:nvPr/>
        </p:nvSpPr>
        <p:spPr>
          <a:xfrm>
            <a:off x="2804828" y="3197858"/>
            <a:ext cx="846162" cy="231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5C4A1-AE67-7EB5-4B33-E9D3AC5D9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81610F-CB9A-2318-50CA-571DC5C9F37F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FB55B-D7A9-C309-F19E-B13D21DBE4D7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1EB32-621B-AD48-7046-DE679D8D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(3 of 5)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43274B-8E10-4BD6-68A6-03664D2CD1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Hit the down arrow and choose </a:t>
            </a:r>
            <a:r>
              <a:rPr lang="en-US" i="1" dirty="0"/>
              <a:t>Custom Format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190BFA-1688-9493-2052-ECAE2B89D4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166" y="1600200"/>
            <a:ext cx="39126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0CA91-2910-5BCA-67ED-A78746CDB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62C018-9B05-C1DA-793A-589DDDE7ACEF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BC8B2-E807-C4E3-0D39-457BEDA6827A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9C6942-BDD9-C49A-20BB-68E27DA6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(4 of 5)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B7AC68-4DF7-B392-AC4D-1C7BE37839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</a:t>
            </a:r>
            <a:r>
              <a:rPr lang="en-US" i="1" dirty="0"/>
              <a:t>Color </a:t>
            </a:r>
            <a:r>
              <a:rPr lang="en-US" dirty="0"/>
              <a:t>choose white</a:t>
            </a:r>
            <a:endParaRPr lang="en-US"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87C973-50C4-DEE0-A62B-88BABC8E57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750" y="1600200"/>
            <a:ext cx="39715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1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63348-AEFA-EA8B-7AF2-BDEB3FA85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FDBC54-B2BD-FF24-90A7-8DA40BDF0BB6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9551F-4ECD-3A38-C61F-D7616F41D2C6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8CB7A1-4203-4A87-2885-FF1A7E26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(5 of 5)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D14E54-09B8-8816-0E0C-19240282DA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of the duplicate entries will no longer be seen.</a:t>
            </a:r>
          </a:p>
          <a:p>
            <a:r>
              <a:rPr lang="en-US" dirty="0"/>
              <a:t>In the example to the left, 6 of 27 third graders (22.2%) did not return for fourth grade.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8299E4-DB64-BB8F-F8FA-93BEAF9D7E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3512" y="1600200"/>
            <a:ext cx="39459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E1D11-B6BB-C74B-778C-217D11AAB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C0BA2E-4F78-0C0C-912E-A94D43A4D730}"/>
              </a:ext>
            </a:extLst>
          </p:cNvPr>
          <p:cNvSpPr/>
          <p:nvPr/>
        </p:nvSpPr>
        <p:spPr>
          <a:xfrm>
            <a:off x="0" y="1868271"/>
            <a:ext cx="9144000" cy="2246529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400">
                <a:solidFill>
                  <a:srgbClr val="FFFFFF"/>
                </a:solidFill>
                <a:latin typeface="Playfair Display"/>
              </a:defRPr>
            </a:pPr>
            <a:r>
              <a:rPr lang="en-US" dirty="0"/>
              <a:t>Linear Regression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B4B174-8CC8-A44B-42D3-879FBE883396}"/>
              </a:ext>
            </a:extLst>
          </p:cNvPr>
          <p:cNvSpPr/>
          <p:nvPr/>
        </p:nvSpPr>
        <p:spPr>
          <a:xfrm>
            <a:off x="0" y="6309360"/>
            <a:ext cx="9196627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rPr dirty="0"/>
              <a:t>Alabama Public Charter School Commission | Professional Development Training</a:t>
            </a:r>
          </a:p>
        </p:txBody>
      </p:sp>
    </p:spTree>
    <p:extLst>
      <p:ext uri="{BB962C8B-B14F-4D97-AF65-F5344CB8AC3E}">
        <p14:creationId xmlns:p14="http://schemas.microsoft.com/office/powerpoint/2010/main" val="400309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AD70B-A1E3-58B3-39D8-A66F41F9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385E3A-B202-1485-B138-2E99BDD6892B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7677D-DA05-F8B7-C6D5-46F6ACE45CA7}"/>
              </a:ext>
            </a:extLst>
          </p:cNvPr>
          <p:cNvSpPr txBox="1"/>
          <p:nvPr/>
        </p:nvSpPr>
        <p:spPr>
          <a:xfrm>
            <a:off x="657842" y="289450"/>
            <a:ext cx="61927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dirty="0"/>
              <a:t>What is Multiple Regression?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0A8F5-8260-FCE5-CF89-A92221F15F0C}"/>
              </a:ext>
            </a:extLst>
          </p:cNvPr>
          <p:cNvSpPr txBox="1"/>
          <p:nvPr/>
        </p:nvSpPr>
        <p:spPr>
          <a:xfrm>
            <a:off x="657842" y="1059125"/>
            <a:ext cx="772964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3C3C3C"/>
                </a:solidFill>
                <a:latin typeface="Montserrat"/>
              </a:defRPr>
            </a:pPr>
            <a:r>
              <a:rPr lang="en-US" sz="2000" i="1" dirty="0"/>
              <a:t>Multiple regression</a:t>
            </a:r>
            <a:r>
              <a:rPr lang="en-US" sz="2000" dirty="0"/>
              <a:t> is a statistical technique used to analyze the relationship between a </a:t>
            </a:r>
            <a:r>
              <a:rPr lang="en-US" sz="2000" b="1" dirty="0"/>
              <a:t>dependent variable</a:t>
            </a:r>
            <a:r>
              <a:rPr lang="en-US" sz="2000" dirty="0"/>
              <a:t> and </a:t>
            </a:r>
            <a:r>
              <a:rPr lang="en-US" sz="2000" b="1" dirty="0"/>
              <a:t>multiple independent variables</a:t>
            </a:r>
            <a:r>
              <a:rPr lang="en-US" sz="2000" dirty="0"/>
              <a:t>. Its primary purpose is to predict the behavior of the dependent variable based on the corresponding independent variables.</a:t>
            </a:r>
          </a:p>
          <a:p>
            <a:pPr>
              <a:defRPr sz="2000">
                <a:solidFill>
                  <a:srgbClr val="3C3C3C"/>
                </a:solidFill>
                <a:latin typeface="Montserrat"/>
              </a:defRPr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3C3C3C"/>
                </a:solidFill>
                <a:latin typeface="Montserrat"/>
              </a:defRPr>
            </a:pPr>
            <a:r>
              <a:rPr lang="en-US" sz="1600" dirty="0"/>
              <a:t>Assumption of Linearity: Multiple regression assumes a linear relationship between predictors and the outcome, which may not always hold true.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3C3C3C"/>
                </a:solidFill>
                <a:latin typeface="Montserrat"/>
              </a:defRPr>
            </a:pPr>
            <a:r>
              <a:rPr lang="en-US" sz="1600" dirty="0"/>
              <a:t>Regression analysis tends to perform best when large data sets are available.. Data anomalies are amplified in smaller data sets.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3C3C3C"/>
                </a:solidFill>
                <a:latin typeface="Montserrat"/>
              </a:defRPr>
            </a:pPr>
            <a:r>
              <a:rPr lang="en-US" sz="1600" dirty="0"/>
              <a:t>Heteroscedasticity-	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Residuals are the differences between observed and predicted values in a regression model.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They indicate how well the model fits the data; smaller residuals suggest a better fit.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1600" dirty="0"/>
              <a:t>Residual plots can reveal issues like non-linearity or heteroscedasticity in the data.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defRPr sz="2000">
                <a:solidFill>
                  <a:srgbClr val="3C3C3C"/>
                </a:solidFill>
                <a:latin typeface="Montserrat"/>
              </a:defRPr>
            </a:pP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37EBD-35FF-6552-BB23-21A33621875F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</p:spTree>
    <p:extLst>
      <p:ext uri="{BB962C8B-B14F-4D97-AF65-F5344CB8AC3E}">
        <p14:creationId xmlns:p14="http://schemas.microsoft.com/office/powerpoint/2010/main" val="12258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53637-F3BB-12EC-B8BD-BE8BFD608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502C12-B2FE-5B94-C758-E470779B603F}"/>
              </a:ext>
            </a:extLst>
          </p:cNvPr>
          <p:cNvSpPr/>
          <p:nvPr/>
        </p:nvSpPr>
        <p:spPr>
          <a:xfrm>
            <a:off x="0" y="1868271"/>
            <a:ext cx="9144000" cy="2246529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400">
                <a:solidFill>
                  <a:srgbClr val="FFFFFF"/>
                </a:solidFill>
                <a:latin typeface="Playfair Display"/>
              </a:defRPr>
            </a:pPr>
            <a:r>
              <a:rPr lang="en-US" dirty="0"/>
              <a:t>Simplifying Complex Analysis 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A87F06-D9D7-9D09-B159-69B01CD482B1}"/>
              </a:ext>
            </a:extLst>
          </p:cNvPr>
          <p:cNvSpPr/>
          <p:nvPr/>
        </p:nvSpPr>
        <p:spPr>
          <a:xfrm>
            <a:off x="0" y="6309360"/>
            <a:ext cx="9196627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rPr dirty="0"/>
              <a:t>Alabama Public Charter School Commission | Professional Development Training</a:t>
            </a:r>
          </a:p>
        </p:txBody>
      </p:sp>
    </p:spTree>
    <p:extLst>
      <p:ext uri="{BB962C8B-B14F-4D97-AF65-F5344CB8AC3E}">
        <p14:creationId xmlns:p14="http://schemas.microsoft.com/office/powerpoint/2010/main" val="83181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A92A5-7E23-4563-11F8-F3513BACB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534EF9-8841-DF5D-4FBF-99EF81D1941F}"/>
              </a:ext>
            </a:extLst>
          </p:cNvPr>
          <p:cNvSpPr/>
          <p:nvPr/>
        </p:nvSpPr>
        <p:spPr>
          <a:xfrm>
            <a:off x="0" y="1868271"/>
            <a:ext cx="9144000" cy="2246529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400">
                <a:solidFill>
                  <a:srgbClr val="FFFFFF"/>
                </a:solidFill>
                <a:latin typeface="Playfair Display"/>
              </a:defRPr>
            </a:pPr>
            <a:r>
              <a:rPr lang="en-US" dirty="0"/>
              <a:t>Data Review and Analysis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AD7F42-4B9B-D4A9-8C2A-6F5894C02183}"/>
              </a:ext>
            </a:extLst>
          </p:cNvPr>
          <p:cNvSpPr/>
          <p:nvPr/>
        </p:nvSpPr>
        <p:spPr>
          <a:xfrm>
            <a:off x="0" y="6309360"/>
            <a:ext cx="9196627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rPr dirty="0"/>
              <a:t>Alabama Public Charter School Commission | Professional Development Training</a:t>
            </a:r>
          </a:p>
        </p:txBody>
      </p:sp>
    </p:spTree>
    <p:extLst>
      <p:ext uri="{BB962C8B-B14F-4D97-AF65-F5344CB8AC3E}">
        <p14:creationId xmlns:p14="http://schemas.microsoft.com/office/powerpoint/2010/main" val="1115710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8D58F-3CCF-5132-AC4C-C4DC0B9A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3F14EC-336E-11EC-84E6-667F4B415DF0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E22E4-2809-1A26-4ED3-3FE88C3F40F7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782704-EA65-A181-279D-7712576D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26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Activate the Data Analysis Tab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A5B4C0-DF4E-E4F1-B20C-92EFF735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436" y="1117600"/>
            <a:ext cx="2504364" cy="5008563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By default, the </a:t>
            </a:r>
            <a:r>
              <a:rPr lang="en-US" sz="2000" b="1" dirty="0"/>
              <a:t>Data</a:t>
            </a:r>
            <a:r>
              <a:rPr lang="en-US" sz="2000" dirty="0"/>
              <a:t> tab in Excel does not include the</a:t>
            </a:r>
            <a:r>
              <a:rPr lang="en-US" sz="2000" b="1" dirty="0"/>
              <a:t> Data Analysis</a:t>
            </a:r>
            <a:r>
              <a:rPr lang="en-US" sz="2000" dirty="0"/>
              <a:t> ribbon. To activate it, follow these steps:</a:t>
            </a:r>
          </a:p>
          <a:p>
            <a:pPr lvl="0" fontAlgn="base"/>
            <a:r>
              <a:rPr lang="en-US" sz="2000" dirty="0"/>
              <a:t>Go to </a:t>
            </a:r>
            <a:r>
              <a:rPr lang="en-US" sz="2000" b="1" dirty="0"/>
              <a:t>File</a:t>
            </a:r>
            <a:r>
              <a:rPr lang="en-US" sz="2000" dirty="0"/>
              <a:t> and select </a:t>
            </a:r>
            <a:r>
              <a:rPr lang="en-US" sz="2000" b="1" dirty="0"/>
              <a:t>Options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1A287-B651-357D-8EF0-E1B167B5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" y="1117600"/>
            <a:ext cx="5693152" cy="5170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8FB42A-9592-D272-4705-25810ED4303A}"/>
              </a:ext>
            </a:extLst>
          </p:cNvPr>
          <p:cNvSpPr/>
          <p:nvPr/>
        </p:nvSpPr>
        <p:spPr>
          <a:xfrm>
            <a:off x="346508" y="5806133"/>
            <a:ext cx="506477" cy="4723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4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F16D6-8988-CBDE-4049-4F8762D95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BAE98-BCB6-C4B4-FF28-9FE6D44D17DA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6E956-AD41-289F-A802-E6340A0EF15B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8408EB-380D-69AF-BE49-531E58A6B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4679" y="1630907"/>
            <a:ext cx="2165001" cy="3755982"/>
          </a:xfrm>
        </p:spPr>
        <p:txBody>
          <a:bodyPr>
            <a:normAutofit/>
          </a:bodyPr>
          <a:lstStyle/>
          <a:p>
            <a:pPr lvl="0" fontAlgn="base"/>
            <a:r>
              <a:rPr lang="en-US" sz="2000" dirty="0"/>
              <a:t>Select </a:t>
            </a:r>
            <a:r>
              <a:rPr lang="en-US" sz="2000" b="1" dirty="0"/>
              <a:t>Add-ins</a:t>
            </a:r>
            <a:r>
              <a:rPr lang="en-US" sz="2000" dirty="0"/>
              <a:t>.</a:t>
            </a:r>
          </a:p>
          <a:p>
            <a:pPr lvl="0" fontAlgn="base"/>
            <a:r>
              <a:rPr lang="en-US" sz="2000" dirty="0"/>
              <a:t>Click on </a:t>
            </a:r>
            <a:r>
              <a:rPr lang="en-US" sz="2000" b="1" dirty="0"/>
              <a:t>Excel Add-ins</a:t>
            </a:r>
            <a:r>
              <a:rPr lang="en-US" sz="2000" dirty="0"/>
              <a:t> and then click </a:t>
            </a:r>
            <a:r>
              <a:rPr lang="en-US" sz="2000" b="1" dirty="0"/>
              <a:t>Go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90CA3-755E-9202-A52F-1E01F90E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8" y="860926"/>
            <a:ext cx="6346643" cy="5448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5120F9-3ADA-23E7-E6F0-1EA1EA1421FC}"/>
              </a:ext>
            </a:extLst>
          </p:cNvPr>
          <p:cNvSpPr/>
          <p:nvPr/>
        </p:nvSpPr>
        <p:spPr>
          <a:xfrm>
            <a:off x="2067636" y="5677469"/>
            <a:ext cx="846162" cy="3196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4CC18-8649-EF9A-7ED9-884ED929DC4A}"/>
              </a:ext>
            </a:extLst>
          </p:cNvPr>
          <p:cNvSpPr/>
          <p:nvPr/>
        </p:nvSpPr>
        <p:spPr>
          <a:xfrm>
            <a:off x="316178" y="3671248"/>
            <a:ext cx="1140697" cy="293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2D5AD3-3AC3-9F7C-7110-4AE4AC6EDCFC}"/>
              </a:ext>
            </a:extLst>
          </p:cNvPr>
          <p:cNvSpPr/>
          <p:nvPr/>
        </p:nvSpPr>
        <p:spPr>
          <a:xfrm>
            <a:off x="3254991" y="5677469"/>
            <a:ext cx="423081" cy="3196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78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A7956-38FA-46E9-5C74-E60E8DFCD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97A641-363E-E6D6-C207-7B4762FC0E90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65773-DC21-E74A-D5A9-FE88443174DE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59ACDA-3E46-634C-6757-77F9FB8B2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608" y="1600200"/>
            <a:ext cx="3541191" cy="4525963"/>
          </a:xfrm>
        </p:spPr>
        <p:txBody>
          <a:bodyPr>
            <a:normAutofit/>
          </a:bodyPr>
          <a:lstStyle/>
          <a:p>
            <a:pPr lvl="0" fontAlgn="base"/>
            <a:r>
              <a:rPr lang="en-US" sz="2400" dirty="0"/>
              <a:t>In the </a:t>
            </a:r>
            <a:r>
              <a:rPr lang="en-US" sz="2400" b="1" dirty="0"/>
              <a:t>Add-ins available:</a:t>
            </a:r>
            <a:r>
              <a:rPr lang="en-US" sz="2400" dirty="0"/>
              <a:t> section, check </a:t>
            </a:r>
            <a:r>
              <a:rPr lang="en-US" sz="2400" b="1" dirty="0"/>
              <a:t>Analysis </a:t>
            </a:r>
            <a:r>
              <a:rPr lang="en-US" sz="2400" b="1" dirty="0" err="1"/>
              <a:t>ToolPak</a:t>
            </a:r>
            <a:r>
              <a:rPr lang="en-US" sz="2400" dirty="0"/>
              <a:t>.</a:t>
            </a:r>
          </a:p>
          <a:p>
            <a:pPr lvl="0" fontAlgn="base"/>
            <a:r>
              <a:rPr lang="en-US" sz="2400" dirty="0"/>
              <a:t>Click </a:t>
            </a:r>
            <a:r>
              <a:rPr lang="en-US" sz="2400" b="1" dirty="0"/>
              <a:t>OK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DA1C0F-66E7-81B0-C4CF-1A27ADF5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3" y="671229"/>
            <a:ext cx="3998491" cy="5515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C84ABC-18DD-E11E-DFC7-A66D726F07CF}"/>
              </a:ext>
            </a:extLst>
          </p:cNvPr>
          <p:cNvSpPr/>
          <p:nvPr/>
        </p:nvSpPr>
        <p:spPr>
          <a:xfrm>
            <a:off x="3063366" y="1367198"/>
            <a:ext cx="1249325" cy="413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51BF8-5A43-6322-1253-9432A30B6050}"/>
              </a:ext>
            </a:extLst>
          </p:cNvPr>
          <p:cNvSpPr/>
          <p:nvPr/>
        </p:nvSpPr>
        <p:spPr>
          <a:xfrm>
            <a:off x="355144" y="1347715"/>
            <a:ext cx="2475256" cy="347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2460C-CC49-2325-A8FA-3ACE45BB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E1B44-8A78-122F-599B-FEE0E15699B4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41751-33BA-3EEE-BB47-9E4F81A03894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15AFD-ADCD-FDD5-3B48-B9D5A319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79779B-5783-4B02-E28C-5961BB6B5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8471" y="1354270"/>
            <a:ext cx="2204113" cy="4771894"/>
          </a:xfrm>
        </p:spPr>
        <p:txBody>
          <a:bodyPr>
            <a:normAutofit/>
          </a:bodyPr>
          <a:lstStyle/>
          <a:p>
            <a:r>
              <a:rPr lang="en-US" sz="2000" dirty="0"/>
              <a:t>The </a:t>
            </a:r>
            <a:r>
              <a:rPr lang="en-US" sz="2000" b="1" dirty="0"/>
              <a:t>Data Analysis</a:t>
            </a:r>
            <a:r>
              <a:rPr lang="en-US" sz="2000" dirty="0"/>
              <a:t> feature will appear in the </a:t>
            </a:r>
            <a:r>
              <a:rPr lang="en-US" sz="2000" b="1" dirty="0"/>
              <a:t>Data</a:t>
            </a:r>
            <a:r>
              <a:rPr lang="en-US" sz="2000" dirty="0"/>
              <a:t> tab.</a:t>
            </a:r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DF738D-6A92-8DBC-9D97-06750696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55" y="1275871"/>
            <a:ext cx="6569815" cy="50174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1C5319-EB7E-D130-F08E-8FADCAAC41C2}"/>
              </a:ext>
            </a:extLst>
          </p:cNvPr>
          <p:cNvSpPr/>
          <p:nvPr/>
        </p:nvSpPr>
        <p:spPr>
          <a:xfrm>
            <a:off x="3227695" y="1698623"/>
            <a:ext cx="327547" cy="239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626147-5824-D5BC-D713-907F50C7BE04}"/>
              </a:ext>
            </a:extLst>
          </p:cNvPr>
          <p:cNvSpPr/>
          <p:nvPr/>
        </p:nvSpPr>
        <p:spPr>
          <a:xfrm>
            <a:off x="5663822" y="1937982"/>
            <a:ext cx="861682" cy="341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0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1693943"/>
            <a:ext cx="100584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 dirty="0">
                <a:solidFill>
                  <a:srgbClr val="030D48"/>
                </a:solidFill>
              </a:rPr>
              <a:t>Questions and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379743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 dirty="0">
                <a:solidFill>
                  <a:srgbClr val="030D48"/>
                </a:solidFill>
              </a:rPr>
              <a:t>We welcome your questions and feedback.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06095"/>
            <a:ext cx="9144000" cy="486145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2" descr="Alabama Public Charter School Commission | Montgomery AL">
            <a:extLst>
              <a:ext uri="{FF2B5EF4-FFF2-40B4-BE49-F238E27FC236}">
                <a16:creationId xmlns:a16="http://schemas.microsoft.com/office/drawing/2014/main" id="{27511CA1-014D-3C42-E317-910D4163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10" y="426502"/>
            <a:ext cx="1152868" cy="11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38D07-6F2C-CAFA-E86A-96926F6CA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1ED57-692B-9939-0DBB-CFBF41379BC1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D9607-78FA-3815-040A-2BBF5D2198ED}"/>
              </a:ext>
            </a:extLst>
          </p:cNvPr>
          <p:cNvSpPr txBox="1"/>
          <p:nvPr/>
        </p:nvSpPr>
        <p:spPr>
          <a:xfrm>
            <a:off x="432439" y="246810"/>
            <a:ext cx="81804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dirty="0"/>
              <a:t>Purpose of Data and Analysis Thereof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E967B-8967-CBB9-D0FC-B431AF814842}"/>
              </a:ext>
            </a:extLst>
          </p:cNvPr>
          <p:cNvSpPr txBox="1"/>
          <p:nvPr/>
        </p:nvSpPr>
        <p:spPr>
          <a:xfrm>
            <a:off x="657842" y="1059125"/>
            <a:ext cx="77296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dirty="0"/>
              <a:t>To enhance decision-making and drive strategic actions, the purpose of data analysis includes: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Identify trends and patterns in data for informed insights.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Support evidence-based decision-making across various sectors.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Optimize processes and improve operational efficiency.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Predict future outcomes and behaviors using historical data.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Enhance customer understanding and tailor services accordingly.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Monitor performance metrics to ensure goals are met.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en-US" dirty="0"/>
          </a:p>
          <a:p>
            <a:pPr fontAlgn="t"/>
            <a:r>
              <a:rPr lang="en-US" dirty="0"/>
              <a:t>The bullets above were created utilizing AI. However, I believe data serves two primary purposes:</a:t>
            </a:r>
          </a:p>
          <a:p>
            <a:pPr fontAlgn="t"/>
            <a:endParaRPr lang="en-US" dirty="0"/>
          </a:p>
          <a:p>
            <a:pPr marL="342900" indent="-342900" fontAlgn="t">
              <a:buFont typeface="+mj-lt"/>
              <a:buAutoNum type="arabicPeriod"/>
            </a:pPr>
            <a:r>
              <a:rPr lang="en-US" dirty="0"/>
              <a:t>It does help to identify trends, patterns and outcomes that should drive future actions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en-US" dirty="0"/>
              <a:t>It should also prompt the kind of informed questioning that leads to improved insights that result in more positive outcomes. Data use and analysis is the foundation of action research </a:t>
            </a:r>
          </a:p>
          <a:p>
            <a:br>
              <a:rPr lang="en-US" dirty="0"/>
            </a:b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1E2A1-DBEF-AD50-2804-BA777BC9890B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</p:spTree>
    <p:extLst>
      <p:ext uri="{BB962C8B-B14F-4D97-AF65-F5344CB8AC3E}">
        <p14:creationId xmlns:p14="http://schemas.microsoft.com/office/powerpoint/2010/main" val="364689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DA662-427F-D7CF-BDBC-1EA425D21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535298-4259-988F-9021-E2EAD37DC53E}"/>
              </a:ext>
            </a:extLst>
          </p:cNvPr>
          <p:cNvSpPr/>
          <p:nvPr/>
        </p:nvSpPr>
        <p:spPr>
          <a:xfrm>
            <a:off x="0" y="1868271"/>
            <a:ext cx="9144000" cy="2246529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400">
                <a:solidFill>
                  <a:srgbClr val="FFFFFF"/>
                </a:solidFill>
                <a:latin typeface="Playfair Display"/>
              </a:defRPr>
            </a:pPr>
            <a:r>
              <a:rPr lang="en-US" dirty="0"/>
              <a:t>Data Overview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D40A96-4C74-2360-EF71-EDA1DCE30752}"/>
              </a:ext>
            </a:extLst>
          </p:cNvPr>
          <p:cNvSpPr/>
          <p:nvPr/>
        </p:nvSpPr>
        <p:spPr>
          <a:xfrm>
            <a:off x="0" y="6309360"/>
            <a:ext cx="9196627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rPr dirty="0"/>
              <a:t>Alabama Public Charter School Commission | Professional Development Training</a:t>
            </a:r>
          </a:p>
        </p:txBody>
      </p:sp>
    </p:spTree>
    <p:extLst>
      <p:ext uri="{BB962C8B-B14F-4D97-AF65-F5344CB8AC3E}">
        <p14:creationId xmlns:p14="http://schemas.microsoft.com/office/powerpoint/2010/main" val="141040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1D66C-06C1-94C0-FAFB-1D55DDDC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627DEE-9D03-FC98-2CEA-D0E8A5736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77185"/>
              </p:ext>
            </p:extLst>
          </p:nvPr>
        </p:nvGraphicFramePr>
        <p:xfrm>
          <a:off x="867015" y="66408"/>
          <a:ext cx="7400479" cy="6712424"/>
        </p:xfrm>
        <a:graphic>
          <a:graphicData uri="http://schemas.openxmlformats.org/drawingml/2006/table">
            <a:tbl>
              <a:tblPr/>
              <a:tblGrid>
                <a:gridCol w="600039">
                  <a:extLst>
                    <a:ext uri="{9D8B030D-6E8A-4147-A177-3AD203B41FA5}">
                      <a16:colId xmlns:a16="http://schemas.microsoft.com/office/drawing/2014/main" val="448345711"/>
                    </a:ext>
                  </a:extLst>
                </a:gridCol>
                <a:gridCol w="2435451">
                  <a:extLst>
                    <a:ext uri="{9D8B030D-6E8A-4147-A177-3AD203B41FA5}">
                      <a16:colId xmlns:a16="http://schemas.microsoft.com/office/drawing/2014/main" val="3485953953"/>
                    </a:ext>
                  </a:extLst>
                </a:gridCol>
                <a:gridCol w="600039">
                  <a:extLst>
                    <a:ext uri="{9D8B030D-6E8A-4147-A177-3AD203B41FA5}">
                      <a16:colId xmlns:a16="http://schemas.microsoft.com/office/drawing/2014/main" val="26151895"/>
                    </a:ext>
                  </a:extLst>
                </a:gridCol>
                <a:gridCol w="752990">
                  <a:extLst>
                    <a:ext uri="{9D8B030D-6E8A-4147-A177-3AD203B41FA5}">
                      <a16:colId xmlns:a16="http://schemas.microsoft.com/office/drawing/2014/main" val="780285337"/>
                    </a:ext>
                  </a:extLst>
                </a:gridCol>
                <a:gridCol w="752990">
                  <a:extLst>
                    <a:ext uri="{9D8B030D-6E8A-4147-A177-3AD203B41FA5}">
                      <a16:colId xmlns:a16="http://schemas.microsoft.com/office/drawing/2014/main" val="594079548"/>
                    </a:ext>
                  </a:extLst>
                </a:gridCol>
                <a:gridCol w="752990">
                  <a:extLst>
                    <a:ext uri="{9D8B030D-6E8A-4147-A177-3AD203B41FA5}">
                      <a16:colId xmlns:a16="http://schemas.microsoft.com/office/drawing/2014/main" val="2304672303"/>
                    </a:ext>
                  </a:extLst>
                </a:gridCol>
                <a:gridCol w="752990">
                  <a:extLst>
                    <a:ext uri="{9D8B030D-6E8A-4147-A177-3AD203B41FA5}">
                      <a16:colId xmlns:a16="http://schemas.microsoft.com/office/drawing/2014/main" val="1472746500"/>
                    </a:ext>
                  </a:extLst>
                </a:gridCol>
                <a:gridCol w="752990">
                  <a:extLst>
                    <a:ext uri="{9D8B030D-6E8A-4147-A177-3AD203B41FA5}">
                      <a16:colId xmlns:a16="http://schemas.microsoft.com/office/drawing/2014/main" val="3806384751"/>
                    </a:ext>
                  </a:extLst>
                </a:gridCol>
              </a:tblGrid>
              <a:tr h="3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Year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System Name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Grade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Subject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Enrolled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Percent Tested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Proficient Percentage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 From ALSDE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825616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03671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Alabama Aerospace and Aviation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13.21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-10.49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644508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Alabama Aerospace and Aviation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5.77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91013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Alabama Aerospace and Aviation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28.30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71539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24624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Breakthrough Charter School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99.38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15.18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-19.67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476414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Breakthrough Charter School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104.35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8.33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-15.37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59961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Breakthrough Charter School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-13.07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16547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Breakthrough Charter School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-7.50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84743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Breakthrough Charter School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04/08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25.39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-16.67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506785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Breakthrough Charter School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104.35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-19.88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086502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421758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Covenant Academy of Mobile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14.10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-26.03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379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Covenant Academy of Mobile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46.16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-16.46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63251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Covenant Academy of Mobile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04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18.92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-23.69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60874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14473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i3 Academy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509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13.95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-20.90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00451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i3 Academy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509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42.23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-18.02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35786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i3 Academy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04/08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173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20.23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-21.83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408862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68652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LEAD Academy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-24.27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19474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LEAD Academy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41.41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-18.84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416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LEAD Academy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04/08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17.83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-24.23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90127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87701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Legacy Prep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03-07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272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10.37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-26.54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25891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Legacy Prep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03-07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272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38.52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-22.88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88927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Legacy Prep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04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18.46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-24.15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71403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423688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MAEF Public Charter Schools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06-08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98.04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-25.54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66533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MAEF Public Charter Schools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4.81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-18.89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61173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MAEF Public Charter Schools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06-08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98.70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24.84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-31.09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08011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MAEF Public Charter Schools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13.13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-17.10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649893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MAEF Public Charter Schools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98.02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12.12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-29.39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638501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MAEF Public Charter Schools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-26.61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94762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973496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City Acceptance Academy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06-08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98.20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20.86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-6.66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3635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City Acceptance Academy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22.92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41348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City Acceptance Academy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06-08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98.20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51.51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-4.42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38531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City Acceptance Academy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64.44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34.21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175818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City Acceptance Academy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-22.00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26088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City Acceptance Academy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54.17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29952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821" marR="2821" marT="28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119888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Charter School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291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35.80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98903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Charter School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15.79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-7.91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2384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Charter School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03-08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291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61.84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525599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Charter School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57.90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27.67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21586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Charter School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04/08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46.76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76720"/>
                  </a:ext>
                </a:extLst>
              </a:tr>
              <a:tr h="133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2024-2025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Charter School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23.68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-8.70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6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62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D4449-14E0-B552-B054-378DEE563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25B943-2E98-6BC4-8279-EDE2C9E7A00A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F5BF6-F648-6717-7C54-D7E3163C6129}"/>
              </a:ext>
            </a:extLst>
          </p:cNvPr>
          <p:cNvSpPr txBox="1"/>
          <p:nvPr/>
        </p:nvSpPr>
        <p:spPr>
          <a:xfrm>
            <a:off x="657842" y="289450"/>
            <a:ext cx="845295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dirty="0"/>
              <a:t>Correlation between % of Economically </a:t>
            </a:r>
          </a:p>
          <a:p>
            <a:pPr algn="ctr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dirty="0"/>
              <a:t>Disadvantaged Students </a:t>
            </a:r>
          </a:p>
          <a:p>
            <a:pPr algn="ctr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dirty="0"/>
              <a:t>and Educational Outcomes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799D2-7BC0-C167-B39A-21A050A05AD9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F0EBB8-5CE5-3EBD-FE9B-D592A7D2F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70940"/>
              </p:ext>
            </p:extLst>
          </p:nvPr>
        </p:nvGraphicFramePr>
        <p:xfrm>
          <a:off x="1485899" y="2572637"/>
          <a:ext cx="6172201" cy="2525169"/>
        </p:xfrm>
        <a:graphic>
          <a:graphicData uri="http://schemas.openxmlformats.org/drawingml/2006/table">
            <a:tbl>
              <a:tblPr/>
              <a:tblGrid>
                <a:gridCol w="823756">
                  <a:extLst>
                    <a:ext uri="{9D8B030D-6E8A-4147-A177-3AD203B41FA5}">
                      <a16:colId xmlns:a16="http://schemas.microsoft.com/office/drawing/2014/main" val="468553935"/>
                    </a:ext>
                  </a:extLst>
                </a:gridCol>
                <a:gridCol w="1782815">
                  <a:extLst>
                    <a:ext uri="{9D8B030D-6E8A-4147-A177-3AD203B41FA5}">
                      <a16:colId xmlns:a16="http://schemas.microsoft.com/office/drawing/2014/main" val="2779892275"/>
                    </a:ext>
                  </a:extLst>
                </a:gridCol>
                <a:gridCol w="1782815">
                  <a:extLst>
                    <a:ext uri="{9D8B030D-6E8A-4147-A177-3AD203B41FA5}">
                      <a16:colId xmlns:a16="http://schemas.microsoft.com/office/drawing/2014/main" val="3501097562"/>
                    </a:ext>
                  </a:extLst>
                </a:gridCol>
                <a:gridCol w="1782815">
                  <a:extLst>
                    <a:ext uri="{9D8B030D-6E8A-4147-A177-3AD203B41FA5}">
                      <a16:colId xmlns:a16="http://schemas.microsoft.com/office/drawing/2014/main" val="448231469"/>
                    </a:ext>
                  </a:extLst>
                </a:gridCol>
              </a:tblGrid>
              <a:tr h="12365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 Type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Correlation between % Economically Disadvantaged Students and ELA Proficiency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Correlation between % Economically Disadvantaged Students and Math Proficiency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Correlation between % Economically Disadvantaged Students and Science Proficiency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58243"/>
                  </a:ext>
                </a:extLst>
              </a:tr>
              <a:tr h="4295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 Schools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-0.558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-0.668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-0.749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517434"/>
                  </a:ext>
                </a:extLst>
              </a:tr>
              <a:tr h="4295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3-8 Schools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-0.789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-0.743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-0.799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746695"/>
                  </a:ext>
                </a:extLst>
              </a:tr>
              <a:tr h="4295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High Schools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-0.765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-0.825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-0.827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2803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E423AA-B971-9E76-F7E4-233FAA1765F1}"/>
              </a:ext>
            </a:extLst>
          </p:cNvPr>
          <p:cNvSpPr txBox="1"/>
          <p:nvPr/>
        </p:nvSpPr>
        <p:spPr>
          <a:xfrm>
            <a:off x="446302" y="5552845"/>
            <a:ext cx="8525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 correlation between two variables is considered to be strong if the absolute value of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inherit"/>
              </a:rPr>
              <a:t>r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is greater than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inherit"/>
              </a:rPr>
              <a:t>0.75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 However, the definition of a “strong” correlation can vary from one field to the next. </a:t>
            </a:r>
            <a:r>
              <a:rPr lang="en-US" sz="1200" b="0" i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Statology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561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0C168-EA68-B685-6FA4-A4E9224A8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85EC59-3606-8338-AA22-2218C81BC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35915"/>
              </p:ext>
            </p:extLst>
          </p:nvPr>
        </p:nvGraphicFramePr>
        <p:xfrm>
          <a:off x="914400" y="53626"/>
          <a:ext cx="7269442" cy="6750747"/>
        </p:xfrm>
        <a:graphic>
          <a:graphicData uri="http://schemas.openxmlformats.org/drawingml/2006/table">
            <a:tbl>
              <a:tblPr/>
              <a:tblGrid>
                <a:gridCol w="2119978">
                  <a:extLst>
                    <a:ext uri="{9D8B030D-6E8A-4147-A177-3AD203B41FA5}">
                      <a16:colId xmlns:a16="http://schemas.microsoft.com/office/drawing/2014/main" val="1438222776"/>
                    </a:ext>
                  </a:extLst>
                </a:gridCol>
                <a:gridCol w="495513">
                  <a:extLst>
                    <a:ext uri="{9D8B030D-6E8A-4147-A177-3AD203B41FA5}">
                      <a16:colId xmlns:a16="http://schemas.microsoft.com/office/drawing/2014/main" val="523373823"/>
                    </a:ext>
                  </a:extLst>
                </a:gridCol>
                <a:gridCol w="863316">
                  <a:extLst>
                    <a:ext uri="{9D8B030D-6E8A-4147-A177-3AD203B41FA5}">
                      <a16:colId xmlns:a16="http://schemas.microsoft.com/office/drawing/2014/main" val="1774851817"/>
                    </a:ext>
                  </a:extLst>
                </a:gridCol>
                <a:gridCol w="1047218">
                  <a:extLst>
                    <a:ext uri="{9D8B030D-6E8A-4147-A177-3AD203B41FA5}">
                      <a16:colId xmlns:a16="http://schemas.microsoft.com/office/drawing/2014/main" val="896172200"/>
                    </a:ext>
                  </a:extLst>
                </a:gridCol>
                <a:gridCol w="924616">
                  <a:extLst>
                    <a:ext uri="{9D8B030D-6E8A-4147-A177-3AD203B41FA5}">
                      <a16:colId xmlns:a16="http://schemas.microsoft.com/office/drawing/2014/main" val="1782175688"/>
                    </a:ext>
                  </a:extLst>
                </a:gridCol>
                <a:gridCol w="899075">
                  <a:extLst>
                    <a:ext uri="{9D8B030D-6E8A-4147-A177-3AD203B41FA5}">
                      <a16:colId xmlns:a16="http://schemas.microsoft.com/office/drawing/2014/main" val="2656079045"/>
                    </a:ext>
                  </a:extLst>
                </a:gridCol>
                <a:gridCol w="919726">
                  <a:extLst>
                    <a:ext uri="{9D8B030D-6E8A-4147-A177-3AD203B41FA5}">
                      <a16:colId xmlns:a16="http://schemas.microsoft.com/office/drawing/2014/main" val="460636669"/>
                    </a:ext>
                  </a:extLst>
                </a:gridCol>
              </a:tblGrid>
              <a:tr h="2229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Percent Free Reduced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Academic Achievement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 Percent Proficient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 Percent Proficient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Science Percent Proficient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44670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Covenant Academy of Mobile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OK-07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83.77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57.13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46.15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655688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36.66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14.84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17.74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63163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390830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35027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ACCEL 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06-12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86.96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21.95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089013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43.16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29.81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7.61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870792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-10.67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-7.86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-4.89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-4.43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827343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42991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Legacy Prep Charter School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OK-08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84.23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10.37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18.46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201621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46.92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18.05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225288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-1.16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-2.90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507912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90842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LEAD Academy 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PK-11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81.05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41.41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17.83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05520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49.25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14.88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414399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-0.09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-4.30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-3.44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064291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2078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Empower Community School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OK-08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78.67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993763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16.98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312911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-10.63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-8.60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-14.82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-0.02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230717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21621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i3 Academy 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OK-08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76.27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52.36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42.24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13.95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20.23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691297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54.38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18.04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21.99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551498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-2.02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-4.09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-1.76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67149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82691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Alabama Aerospace and Aviation High School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09-12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078264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28.17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30.17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928745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-8.51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-1.87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774253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37811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City Acceptance Academy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06-12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56.68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59.52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20.37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983939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54.55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49.06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993583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-4.23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103999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35273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Charter School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K-12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47.24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69.71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567813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59.68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37.70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168720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-3.96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369846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68368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Breakthrough Charter School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PK-12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74.65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51.38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20.83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787674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53.69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45.67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24.94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90925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-2.31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-0.62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-7.49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-4.11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796488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23665"/>
                  </a:ext>
                </a:extLst>
              </a:tr>
              <a:tr h="1477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Floretta B Carson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06-11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75.65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186490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Similar School Averages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52.94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37.78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15.15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24.41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162036"/>
                  </a:ext>
                </a:extLst>
              </a:tr>
              <a:tr h="1518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9.05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18.60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0.96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15.59</a:t>
                      </a:r>
                    </a:p>
                  </a:txBody>
                  <a:tcPr marL="2910" marR="2910" marT="2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2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72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E436B-3BCA-A4D1-121B-03F50A7A3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0D9857-6EF4-E5C6-2429-352C753571BA}"/>
              </a:ext>
            </a:extLst>
          </p:cNvPr>
          <p:cNvSpPr/>
          <p:nvPr/>
        </p:nvSpPr>
        <p:spPr>
          <a:xfrm>
            <a:off x="0" y="1868271"/>
            <a:ext cx="9144000" cy="2246529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400">
                <a:solidFill>
                  <a:srgbClr val="FFFFFF"/>
                </a:solidFill>
                <a:latin typeface="Playfair Display"/>
              </a:defRPr>
            </a:pPr>
            <a:r>
              <a:rPr lang="en-US" dirty="0"/>
              <a:t>Outcome Progression/Regression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A12A50-BB7C-4A21-31CE-5009FBF8ECDB}"/>
              </a:ext>
            </a:extLst>
          </p:cNvPr>
          <p:cNvSpPr/>
          <p:nvPr/>
        </p:nvSpPr>
        <p:spPr>
          <a:xfrm>
            <a:off x="0" y="6309360"/>
            <a:ext cx="9196627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rPr dirty="0"/>
              <a:t>Alabama Public Charter School Commission | Professional Development Training</a:t>
            </a:r>
          </a:p>
        </p:txBody>
      </p:sp>
    </p:spTree>
    <p:extLst>
      <p:ext uri="{BB962C8B-B14F-4D97-AF65-F5344CB8AC3E}">
        <p14:creationId xmlns:p14="http://schemas.microsoft.com/office/powerpoint/2010/main" val="297067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05DC-DD24-AEDE-6C15-21888342C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58D63D-2D40-BFBB-CC9D-3EACEF48E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83"/>
              </p:ext>
            </p:extLst>
          </p:nvPr>
        </p:nvGraphicFramePr>
        <p:xfrm>
          <a:off x="2750024" y="41330"/>
          <a:ext cx="3637128" cy="1239792"/>
        </p:xfrm>
        <a:graphic>
          <a:graphicData uri="http://schemas.openxmlformats.org/drawingml/2006/table">
            <a:tbl>
              <a:tblPr/>
              <a:tblGrid>
                <a:gridCol w="1182067">
                  <a:extLst>
                    <a:ext uri="{9D8B030D-6E8A-4147-A177-3AD203B41FA5}">
                      <a16:colId xmlns:a16="http://schemas.microsoft.com/office/drawing/2014/main" val="3358109954"/>
                    </a:ext>
                  </a:extLst>
                </a:gridCol>
                <a:gridCol w="1166912">
                  <a:extLst>
                    <a:ext uri="{9D8B030D-6E8A-4147-A177-3AD203B41FA5}">
                      <a16:colId xmlns:a16="http://schemas.microsoft.com/office/drawing/2014/main" val="471536694"/>
                    </a:ext>
                  </a:extLst>
                </a:gridCol>
                <a:gridCol w="1288149">
                  <a:extLst>
                    <a:ext uri="{9D8B030D-6E8A-4147-A177-3AD203B41FA5}">
                      <a16:colId xmlns:a16="http://schemas.microsoft.com/office/drawing/2014/main" val="3648533458"/>
                    </a:ext>
                  </a:extLst>
                </a:gridCol>
              </a:tblGrid>
              <a:tr h="20663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Statewide Proficiency Loss By Grad Span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7284"/>
                  </a:ext>
                </a:extLst>
              </a:tr>
              <a:tr h="2066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Grade Span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891378"/>
                  </a:ext>
                </a:extLst>
              </a:tr>
              <a:tr h="2066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to 11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-21.8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-34.5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407439"/>
                  </a:ext>
                </a:extLst>
              </a:tr>
              <a:tr h="2066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 to 11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-15.6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-36.6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171697"/>
                  </a:ext>
                </a:extLst>
              </a:tr>
              <a:tr h="2066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to 6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-11.5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-8.3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190069"/>
                  </a:ext>
                </a:extLst>
              </a:tr>
              <a:tr h="2066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to 8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-10.6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847240"/>
                  </a:ext>
                </a:extLst>
              </a:tr>
            </a:tbl>
          </a:graphicData>
        </a:graphic>
      </p:graphicFrame>
      <p:graphicFrame>
        <p:nvGraphicFramePr>
          <p:cNvPr id="3" name="Content Placeholder 19">
            <a:extLst>
              <a:ext uri="{FF2B5EF4-FFF2-40B4-BE49-F238E27FC236}">
                <a16:creationId xmlns:a16="http://schemas.microsoft.com/office/drawing/2014/main" id="{2A1CD36C-BEC9-9EDA-3681-3D8BC2EEC5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1712228"/>
              </p:ext>
            </p:extLst>
          </p:nvPr>
        </p:nvGraphicFramePr>
        <p:xfrm>
          <a:off x="33164" y="1328502"/>
          <a:ext cx="4420739" cy="5459482"/>
        </p:xfrm>
        <a:graphic>
          <a:graphicData uri="http://schemas.openxmlformats.org/drawingml/2006/table">
            <a:tbl>
              <a:tblPr/>
              <a:tblGrid>
                <a:gridCol w="499905">
                  <a:extLst>
                    <a:ext uri="{9D8B030D-6E8A-4147-A177-3AD203B41FA5}">
                      <a16:colId xmlns:a16="http://schemas.microsoft.com/office/drawing/2014/main" val="571646733"/>
                    </a:ext>
                  </a:extLst>
                </a:gridCol>
                <a:gridCol w="760357">
                  <a:extLst>
                    <a:ext uri="{9D8B030D-6E8A-4147-A177-3AD203B41FA5}">
                      <a16:colId xmlns:a16="http://schemas.microsoft.com/office/drawing/2014/main" val="1099683761"/>
                    </a:ext>
                  </a:extLst>
                </a:gridCol>
                <a:gridCol w="668033">
                  <a:extLst>
                    <a:ext uri="{9D8B030D-6E8A-4147-A177-3AD203B41FA5}">
                      <a16:colId xmlns:a16="http://schemas.microsoft.com/office/drawing/2014/main" val="4132012410"/>
                    </a:ext>
                  </a:extLst>
                </a:gridCol>
                <a:gridCol w="561433">
                  <a:extLst>
                    <a:ext uri="{9D8B030D-6E8A-4147-A177-3AD203B41FA5}">
                      <a16:colId xmlns:a16="http://schemas.microsoft.com/office/drawing/2014/main" val="4136035975"/>
                    </a:ext>
                  </a:extLst>
                </a:gridCol>
                <a:gridCol w="676344">
                  <a:extLst>
                    <a:ext uri="{9D8B030D-6E8A-4147-A177-3AD203B41FA5}">
                      <a16:colId xmlns:a16="http://schemas.microsoft.com/office/drawing/2014/main" val="4124473003"/>
                    </a:ext>
                  </a:extLst>
                </a:gridCol>
                <a:gridCol w="676344">
                  <a:extLst>
                    <a:ext uri="{9D8B030D-6E8A-4147-A177-3AD203B41FA5}">
                      <a16:colId xmlns:a16="http://schemas.microsoft.com/office/drawing/2014/main" val="2157217560"/>
                    </a:ext>
                  </a:extLst>
                </a:gridCol>
                <a:gridCol w="578323">
                  <a:extLst>
                    <a:ext uri="{9D8B030D-6E8A-4147-A177-3AD203B41FA5}">
                      <a16:colId xmlns:a16="http://schemas.microsoft.com/office/drawing/2014/main" val="2339680824"/>
                    </a:ext>
                  </a:extLst>
                </a:gridCol>
              </a:tblGrid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Grade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Retention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275644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ALA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6195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64.7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615619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-3.7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556608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141649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-5.3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718679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-9.9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56.1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158313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54.1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6959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-23.9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572391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-21.8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-34.5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3628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ACCEL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69%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70350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20.6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6968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-2.9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447991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27.3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178110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13.1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-14.2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877902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0.9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-7.5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318422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 and A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62%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735193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05172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969397"/>
                  </a:ext>
                </a:extLst>
              </a:tr>
              <a:tr h="3036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Breakthrough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80%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15872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17.6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64.7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140293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26.1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797222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-14.6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51.9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-4.6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276506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11.1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144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-6.9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06230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-8.7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592248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8.3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-5.3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961182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-9.3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-42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33322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Covenant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72%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90516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38.6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818525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54.1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531025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408667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40.5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959192"/>
                  </a:ext>
                </a:extLst>
              </a:tr>
              <a:tr h="1537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8.2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1.9</a:t>
                      </a: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38" marR="3838" marT="383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238501"/>
                  </a:ext>
                </a:extLst>
              </a:tr>
            </a:tbl>
          </a:graphicData>
        </a:graphic>
      </p:graphicFrame>
      <p:graphicFrame>
        <p:nvGraphicFramePr>
          <p:cNvPr id="4" name="Content Placeholder 16">
            <a:extLst>
              <a:ext uri="{FF2B5EF4-FFF2-40B4-BE49-F238E27FC236}">
                <a16:creationId xmlns:a16="http://schemas.microsoft.com/office/drawing/2014/main" id="{BC06D575-9353-0E17-074E-4CDD90219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610485"/>
              </p:ext>
            </p:extLst>
          </p:nvPr>
        </p:nvGraphicFramePr>
        <p:xfrm>
          <a:off x="4534098" y="1325995"/>
          <a:ext cx="4567260" cy="5466860"/>
        </p:xfrm>
        <a:graphic>
          <a:graphicData uri="http://schemas.openxmlformats.org/drawingml/2006/table">
            <a:tbl>
              <a:tblPr/>
              <a:tblGrid>
                <a:gridCol w="523672">
                  <a:extLst>
                    <a:ext uri="{9D8B030D-6E8A-4147-A177-3AD203B41FA5}">
                      <a16:colId xmlns:a16="http://schemas.microsoft.com/office/drawing/2014/main" val="2314788624"/>
                    </a:ext>
                  </a:extLst>
                </a:gridCol>
                <a:gridCol w="667423">
                  <a:extLst>
                    <a:ext uri="{9D8B030D-6E8A-4147-A177-3AD203B41FA5}">
                      <a16:colId xmlns:a16="http://schemas.microsoft.com/office/drawing/2014/main" val="2334519070"/>
                    </a:ext>
                  </a:extLst>
                </a:gridCol>
                <a:gridCol w="708496">
                  <a:extLst>
                    <a:ext uri="{9D8B030D-6E8A-4147-A177-3AD203B41FA5}">
                      <a16:colId xmlns:a16="http://schemas.microsoft.com/office/drawing/2014/main" val="2368092420"/>
                    </a:ext>
                  </a:extLst>
                </a:gridCol>
                <a:gridCol w="708496">
                  <a:extLst>
                    <a:ext uri="{9D8B030D-6E8A-4147-A177-3AD203B41FA5}">
                      <a16:colId xmlns:a16="http://schemas.microsoft.com/office/drawing/2014/main" val="2720716810"/>
                    </a:ext>
                  </a:extLst>
                </a:gridCol>
                <a:gridCol w="708496">
                  <a:extLst>
                    <a:ext uri="{9D8B030D-6E8A-4147-A177-3AD203B41FA5}">
                      <a16:colId xmlns:a16="http://schemas.microsoft.com/office/drawing/2014/main" val="2358144676"/>
                    </a:ext>
                  </a:extLst>
                </a:gridCol>
                <a:gridCol w="708496">
                  <a:extLst>
                    <a:ext uri="{9D8B030D-6E8A-4147-A177-3AD203B41FA5}">
                      <a16:colId xmlns:a16="http://schemas.microsoft.com/office/drawing/2014/main" val="2391969985"/>
                    </a:ext>
                  </a:extLst>
                </a:gridCol>
                <a:gridCol w="542181">
                  <a:extLst>
                    <a:ext uri="{9D8B030D-6E8A-4147-A177-3AD203B41FA5}">
                      <a16:colId xmlns:a16="http://schemas.microsoft.com/office/drawing/2014/main" val="1452242055"/>
                    </a:ext>
                  </a:extLst>
                </a:gridCol>
              </a:tblGrid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Grade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Math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Retention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093532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81%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021103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324641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26.4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-7.8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955741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-15.4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-6.1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547224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-3.4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339156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385625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-3.8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951731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-16.7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383883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LEAD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76%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08251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30.9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233666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-21.6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256478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192488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-16.8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895984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636450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51.9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609904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-21.6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200948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Legacy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74%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16808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345969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45485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City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75%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805730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526899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-21.1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493063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-17.1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-12.2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23366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22.9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64.4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332638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-17.7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11.3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767912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91%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554211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830160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867875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998602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48.9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-25.1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9835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670856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-14.6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359568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-9.2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57.9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421549"/>
                  </a:ext>
                </a:extLst>
              </a:tr>
              <a:tr h="1293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-22.7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796" marR="3796" marT="379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260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20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2168</Words>
  <Application>Microsoft Office PowerPoint</Application>
  <PresentationFormat>On-screen Show (4:3)</PresentationFormat>
  <Paragraphs>1130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Retention (1 of 5)  </vt:lpstr>
      <vt:lpstr>Retention (2 of 5) </vt:lpstr>
      <vt:lpstr>Retention (3 of 5)  </vt:lpstr>
      <vt:lpstr>Retention (4 of 5)  </vt:lpstr>
      <vt:lpstr>Retention (5 of 5)  </vt:lpstr>
      <vt:lpstr>PowerPoint Presentation</vt:lpstr>
      <vt:lpstr>PowerPoint Presentation</vt:lpstr>
      <vt:lpstr>PowerPoint Presentation</vt:lpstr>
      <vt:lpstr>How to Activate the Data Analysis Tab </vt:lpstr>
      <vt:lpstr>PowerPoint Presentation</vt:lpstr>
      <vt:lpstr>PowerPoint Presentation</vt:lpstr>
      <vt:lpstr>Slide title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Adoria Hughes</dc:creator>
  <cp:keywords/>
  <dc:description>generated using python-pptx</dc:description>
  <cp:lastModifiedBy>Tony</cp:lastModifiedBy>
  <cp:revision>6</cp:revision>
  <dcterms:created xsi:type="dcterms:W3CDTF">2013-01-27T09:14:16Z</dcterms:created>
  <dcterms:modified xsi:type="dcterms:W3CDTF">2026-03-09T14:54:32Z</dcterms:modified>
  <cp:category/>
</cp:coreProperties>
</file>