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2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65130-9400-F142-7CDF-3780BC7B7266}" v="6" dt="2026-03-05T03:25:58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2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oria Hughes" userId="S::adoria.hughes@alchartercommission.com::bba61529-a439-4148-988f-c41c10e155ba" providerId="AD" clId="Web-{4AC65130-9400-F142-7CDF-3780BC7B7266}"/>
    <pc:docChg chg="modSld">
      <pc:chgData name="Adoria Hughes" userId="S::adoria.hughes@alchartercommission.com::bba61529-a439-4148-988f-c41c10e155ba" providerId="AD" clId="Web-{4AC65130-9400-F142-7CDF-3780BC7B7266}" dt="2026-03-05T03:25:58.538" v="4"/>
      <pc:docMkLst>
        <pc:docMk/>
      </pc:docMkLst>
      <pc:sldChg chg="addSp delSp modSp">
        <pc:chgData name="Adoria Hughes" userId="S::adoria.hughes@alchartercommission.com::bba61529-a439-4148-988f-c41c10e155ba" providerId="AD" clId="Web-{4AC65130-9400-F142-7CDF-3780BC7B7266}" dt="2026-03-05T03:25:58.538" v="4"/>
        <pc:sldMkLst>
          <pc:docMk/>
          <pc:sldMk cId="0" sldId="256"/>
        </pc:sldMkLst>
        <pc:picChg chg="add mod">
          <ac:chgData name="Adoria Hughes" userId="S::adoria.hughes@alchartercommission.com::bba61529-a439-4148-988f-c41c10e155ba" providerId="AD" clId="Web-{4AC65130-9400-F142-7CDF-3780BC7B7266}" dt="2026-03-05T03:25:58.538" v="4"/>
          <ac:picMkLst>
            <pc:docMk/>
            <pc:sldMk cId="0" sldId="256"/>
            <ac:picMk id="6" creationId="{22FB02CE-90DD-352C-DC98-B38F81CF267C}"/>
          </ac:picMkLst>
        </pc:picChg>
        <pc:picChg chg="del">
          <ac:chgData name="Adoria Hughes" userId="S::adoria.hughes@alchartercommission.com::bba61529-a439-4148-988f-c41c10e155ba" providerId="AD" clId="Web-{4AC65130-9400-F142-7CDF-3780BC7B7266}" dt="2026-03-05T03:25:40.382" v="0"/>
          <ac:picMkLst>
            <pc:docMk/>
            <pc:sldMk cId="0" sldId="256"/>
            <ac:picMk id="1026" creationId="{F0BAD1F7-A72A-2EDC-AB79-B5937A8A364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5C44C7-5D4B-44B3-A37A-12157866D9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0681471-C5EF-41D5-A99F-D71701DDC598}">
      <dgm:prSet/>
      <dgm:spPr/>
      <dgm:t>
        <a:bodyPr/>
        <a:lstStyle/>
        <a:p>
          <a:r>
            <a:rPr lang="en-US" dirty="0"/>
            <a:t>Builds trust and credibility </a:t>
          </a:r>
        </a:p>
      </dgm:t>
    </dgm:pt>
    <dgm:pt modelId="{FFC199FD-FCFE-429F-A692-2EE7867ED425}" type="parTrans" cxnId="{67BA92C4-C005-4B0B-846F-45FB060292B7}">
      <dgm:prSet/>
      <dgm:spPr/>
      <dgm:t>
        <a:bodyPr/>
        <a:lstStyle/>
        <a:p>
          <a:endParaRPr lang="en-US"/>
        </a:p>
      </dgm:t>
    </dgm:pt>
    <dgm:pt modelId="{F4A30766-DA04-464C-AEFD-376CE6E263B0}" type="sibTrans" cxnId="{67BA92C4-C005-4B0B-846F-45FB060292B7}">
      <dgm:prSet/>
      <dgm:spPr/>
      <dgm:t>
        <a:bodyPr/>
        <a:lstStyle/>
        <a:p>
          <a:endParaRPr lang="en-US"/>
        </a:p>
      </dgm:t>
    </dgm:pt>
    <dgm:pt modelId="{16E1688C-5A36-4D95-A591-E320472AD995}">
      <dgm:prSet/>
      <dgm:spPr/>
      <dgm:t>
        <a:bodyPr/>
        <a:lstStyle/>
        <a:p>
          <a:r>
            <a:rPr lang="en-US"/>
            <a:t>Strengthens enrollment pipelines </a:t>
          </a:r>
        </a:p>
      </dgm:t>
    </dgm:pt>
    <dgm:pt modelId="{1DB7C319-4CDD-483E-BC2C-C2EBA0899BDB}" type="parTrans" cxnId="{C54162A0-E5D7-432C-9E77-114A3AF15FE5}">
      <dgm:prSet/>
      <dgm:spPr/>
      <dgm:t>
        <a:bodyPr/>
        <a:lstStyle/>
        <a:p>
          <a:endParaRPr lang="en-US"/>
        </a:p>
      </dgm:t>
    </dgm:pt>
    <dgm:pt modelId="{D29610F3-7CEF-4797-BD5F-71D2AAE010D7}" type="sibTrans" cxnId="{C54162A0-E5D7-432C-9E77-114A3AF15FE5}">
      <dgm:prSet/>
      <dgm:spPr/>
      <dgm:t>
        <a:bodyPr/>
        <a:lstStyle/>
        <a:p>
          <a:endParaRPr lang="en-US"/>
        </a:p>
      </dgm:t>
    </dgm:pt>
    <dgm:pt modelId="{BFAE7222-41C1-489D-A779-FCB0FDD63F55}">
      <dgm:prSet/>
      <dgm:spPr/>
      <dgm:t>
        <a:bodyPr/>
        <a:lstStyle/>
        <a:p>
          <a:r>
            <a:rPr lang="en-US"/>
            <a:t>Increases family advocacy and retention</a:t>
          </a:r>
        </a:p>
      </dgm:t>
    </dgm:pt>
    <dgm:pt modelId="{96369013-75F5-4C96-BBB0-286AAB631CDB}" type="parTrans" cxnId="{D5B5380F-D235-4C75-85FE-9B574C4001B8}">
      <dgm:prSet/>
      <dgm:spPr/>
      <dgm:t>
        <a:bodyPr/>
        <a:lstStyle/>
        <a:p>
          <a:endParaRPr lang="en-US"/>
        </a:p>
      </dgm:t>
    </dgm:pt>
    <dgm:pt modelId="{6FA6E83A-A39F-4CD9-A04E-ACEF2A2D922F}" type="sibTrans" cxnId="{D5B5380F-D235-4C75-85FE-9B574C4001B8}">
      <dgm:prSet/>
      <dgm:spPr/>
      <dgm:t>
        <a:bodyPr/>
        <a:lstStyle/>
        <a:p>
          <a:endParaRPr lang="en-US"/>
        </a:p>
      </dgm:t>
    </dgm:pt>
    <dgm:pt modelId="{62E74884-AB8E-4244-9A60-44AD15EE57EE}" type="pres">
      <dgm:prSet presAssocID="{9F5C44C7-5D4B-44B3-A37A-12157866D926}" presName="vert0" presStyleCnt="0">
        <dgm:presLayoutVars>
          <dgm:dir/>
          <dgm:animOne val="branch"/>
          <dgm:animLvl val="lvl"/>
        </dgm:presLayoutVars>
      </dgm:prSet>
      <dgm:spPr/>
    </dgm:pt>
    <dgm:pt modelId="{82F7E5DC-E058-4229-807B-7F801EB4F74D}" type="pres">
      <dgm:prSet presAssocID="{F0681471-C5EF-41D5-A99F-D71701DDC598}" presName="thickLine" presStyleLbl="alignNode1" presStyleIdx="0" presStyleCnt="3"/>
      <dgm:spPr/>
    </dgm:pt>
    <dgm:pt modelId="{AA89F9FD-6F60-4A9D-BFF4-9D90ED67C9FD}" type="pres">
      <dgm:prSet presAssocID="{F0681471-C5EF-41D5-A99F-D71701DDC598}" presName="horz1" presStyleCnt="0"/>
      <dgm:spPr/>
    </dgm:pt>
    <dgm:pt modelId="{80426414-A85E-4F91-ABAF-6D489572DE12}" type="pres">
      <dgm:prSet presAssocID="{F0681471-C5EF-41D5-A99F-D71701DDC598}" presName="tx1" presStyleLbl="revTx" presStyleIdx="0" presStyleCnt="3"/>
      <dgm:spPr/>
    </dgm:pt>
    <dgm:pt modelId="{4F4399F0-D255-4958-87AD-BBD2BEDD4F21}" type="pres">
      <dgm:prSet presAssocID="{F0681471-C5EF-41D5-A99F-D71701DDC598}" presName="vert1" presStyleCnt="0"/>
      <dgm:spPr/>
    </dgm:pt>
    <dgm:pt modelId="{8F7F9D27-77C7-4D19-8137-3604B0C24F3D}" type="pres">
      <dgm:prSet presAssocID="{16E1688C-5A36-4D95-A591-E320472AD995}" presName="thickLine" presStyleLbl="alignNode1" presStyleIdx="1" presStyleCnt="3"/>
      <dgm:spPr/>
    </dgm:pt>
    <dgm:pt modelId="{275012C3-CC01-4B33-9711-72C97A5F46CC}" type="pres">
      <dgm:prSet presAssocID="{16E1688C-5A36-4D95-A591-E320472AD995}" presName="horz1" presStyleCnt="0"/>
      <dgm:spPr/>
    </dgm:pt>
    <dgm:pt modelId="{8163AB2C-F717-46EF-904B-1E34B5A37458}" type="pres">
      <dgm:prSet presAssocID="{16E1688C-5A36-4D95-A591-E320472AD995}" presName="tx1" presStyleLbl="revTx" presStyleIdx="1" presStyleCnt="3"/>
      <dgm:spPr/>
    </dgm:pt>
    <dgm:pt modelId="{780E8146-6EE5-4A67-B5ED-6DE06E25EEE5}" type="pres">
      <dgm:prSet presAssocID="{16E1688C-5A36-4D95-A591-E320472AD995}" presName="vert1" presStyleCnt="0"/>
      <dgm:spPr/>
    </dgm:pt>
    <dgm:pt modelId="{169CFD1C-3677-4D69-99F1-B3542F5E24BF}" type="pres">
      <dgm:prSet presAssocID="{BFAE7222-41C1-489D-A779-FCB0FDD63F55}" presName="thickLine" presStyleLbl="alignNode1" presStyleIdx="2" presStyleCnt="3"/>
      <dgm:spPr/>
    </dgm:pt>
    <dgm:pt modelId="{3CE81F0E-B6C9-4979-8F89-DD67310D49F2}" type="pres">
      <dgm:prSet presAssocID="{BFAE7222-41C1-489D-A779-FCB0FDD63F55}" presName="horz1" presStyleCnt="0"/>
      <dgm:spPr/>
    </dgm:pt>
    <dgm:pt modelId="{E2F1D782-5768-4F4D-BE90-5175EA1280D8}" type="pres">
      <dgm:prSet presAssocID="{BFAE7222-41C1-489D-A779-FCB0FDD63F55}" presName="tx1" presStyleLbl="revTx" presStyleIdx="2" presStyleCnt="3"/>
      <dgm:spPr/>
    </dgm:pt>
    <dgm:pt modelId="{556FD469-4780-43BA-8ADD-8490CDA8EA1D}" type="pres">
      <dgm:prSet presAssocID="{BFAE7222-41C1-489D-A779-FCB0FDD63F55}" presName="vert1" presStyleCnt="0"/>
      <dgm:spPr/>
    </dgm:pt>
  </dgm:ptLst>
  <dgm:cxnLst>
    <dgm:cxn modelId="{D5B5380F-D235-4C75-85FE-9B574C4001B8}" srcId="{9F5C44C7-5D4B-44B3-A37A-12157866D926}" destId="{BFAE7222-41C1-489D-A779-FCB0FDD63F55}" srcOrd="2" destOrd="0" parTransId="{96369013-75F5-4C96-BBB0-286AAB631CDB}" sibTransId="{6FA6E83A-A39F-4CD9-A04E-ACEF2A2D922F}"/>
    <dgm:cxn modelId="{F99F5C2F-4F5B-4FE3-B172-9A12E57F994D}" type="presOf" srcId="{16E1688C-5A36-4D95-A591-E320472AD995}" destId="{8163AB2C-F717-46EF-904B-1E34B5A37458}" srcOrd="0" destOrd="0" presId="urn:microsoft.com/office/officeart/2008/layout/LinedList"/>
    <dgm:cxn modelId="{35F08369-79CE-41AE-B45C-BAFCCFA493C9}" type="presOf" srcId="{BFAE7222-41C1-489D-A779-FCB0FDD63F55}" destId="{E2F1D782-5768-4F4D-BE90-5175EA1280D8}" srcOrd="0" destOrd="0" presId="urn:microsoft.com/office/officeart/2008/layout/LinedList"/>
    <dgm:cxn modelId="{361ABB9F-37D2-4EFE-90DA-924FE0569167}" type="presOf" srcId="{F0681471-C5EF-41D5-A99F-D71701DDC598}" destId="{80426414-A85E-4F91-ABAF-6D489572DE12}" srcOrd="0" destOrd="0" presId="urn:microsoft.com/office/officeart/2008/layout/LinedList"/>
    <dgm:cxn modelId="{C54162A0-E5D7-432C-9E77-114A3AF15FE5}" srcId="{9F5C44C7-5D4B-44B3-A37A-12157866D926}" destId="{16E1688C-5A36-4D95-A591-E320472AD995}" srcOrd="1" destOrd="0" parTransId="{1DB7C319-4CDD-483E-BC2C-C2EBA0899BDB}" sibTransId="{D29610F3-7CEF-4797-BD5F-71D2AAE010D7}"/>
    <dgm:cxn modelId="{C43845B0-E61F-4BAA-9CD5-36D6055E873B}" type="presOf" srcId="{9F5C44C7-5D4B-44B3-A37A-12157866D926}" destId="{62E74884-AB8E-4244-9A60-44AD15EE57EE}" srcOrd="0" destOrd="0" presId="urn:microsoft.com/office/officeart/2008/layout/LinedList"/>
    <dgm:cxn modelId="{67BA92C4-C005-4B0B-846F-45FB060292B7}" srcId="{9F5C44C7-5D4B-44B3-A37A-12157866D926}" destId="{F0681471-C5EF-41D5-A99F-D71701DDC598}" srcOrd="0" destOrd="0" parTransId="{FFC199FD-FCFE-429F-A692-2EE7867ED425}" sibTransId="{F4A30766-DA04-464C-AEFD-376CE6E263B0}"/>
    <dgm:cxn modelId="{27764B66-E954-4698-9065-A7FAA690CBB7}" type="presParOf" srcId="{62E74884-AB8E-4244-9A60-44AD15EE57EE}" destId="{82F7E5DC-E058-4229-807B-7F801EB4F74D}" srcOrd="0" destOrd="0" presId="urn:microsoft.com/office/officeart/2008/layout/LinedList"/>
    <dgm:cxn modelId="{589F168F-8EE1-4636-90E2-6A6666C366BC}" type="presParOf" srcId="{62E74884-AB8E-4244-9A60-44AD15EE57EE}" destId="{AA89F9FD-6F60-4A9D-BFF4-9D90ED67C9FD}" srcOrd="1" destOrd="0" presId="urn:microsoft.com/office/officeart/2008/layout/LinedList"/>
    <dgm:cxn modelId="{419D3A8B-5416-4F75-83FA-00F767305A2E}" type="presParOf" srcId="{AA89F9FD-6F60-4A9D-BFF4-9D90ED67C9FD}" destId="{80426414-A85E-4F91-ABAF-6D489572DE12}" srcOrd="0" destOrd="0" presId="urn:microsoft.com/office/officeart/2008/layout/LinedList"/>
    <dgm:cxn modelId="{46408E40-2282-4085-BA6D-FBAC2F70B898}" type="presParOf" srcId="{AA89F9FD-6F60-4A9D-BFF4-9D90ED67C9FD}" destId="{4F4399F0-D255-4958-87AD-BBD2BEDD4F21}" srcOrd="1" destOrd="0" presId="urn:microsoft.com/office/officeart/2008/layout/LinedList"/>
    <dgm:cxn modelId="{2BD403FA-E0B6-466D-80DF-71AFF8B1A152}" type="presParOf" srcId="{62E74884-AB8E-4244-9A60-44AD15EE57EE}" destId="{8F7F9D27-77C7-4D19-8137-3604B0C24F3D}" srcOrd="2" destOrd="0" presId="urn:microsoft.com/office/officeart/2008/layout/LinedList"/>
    <dgm:cxn modelId="{C1BEBEBF-08A8-4648-9B82-0E003E23D95E}" type="presParOf" srcId="{62E74884-AB8E-4244-9A60-44AD15EE57EE}" destId="{275012C3-CC01-4B33-9711-72C97A5F46CC}" srcOrd="3" destOrd="0" presId="urn:microsoft.com/office/officeart/2008/layout/LinedList"/>
    <dgm:cxn modelId="{BC596C96-11EE-4F36-AC3D-3D9F94071153}" type="presParOf" srcId="{275012C3-CC01-4B33-9711-72C97A5F46CC}" destId="{8163AB2C-F717-46EF-904B-1E34B5A37458}" srcOrd="0" destOrd="0" presId="urn:microsoft.com/office/officeart/2008/layout/LinedList"/>
    <dgm:cxn modelId="{8809DCC2-2AEE-4443-BE6D-E136DE1B0EE3}" type="presParOf" srcId="{275012C3-CC01-4B33-9711-72C97A5F46CC}" destId="{780E8146-6EE5-4A67-B5ED-6DE06E25EEE5}" srcOrd="1" destOrd="0" presId="urn:microsoft.com/office/officeart/2008/layout/LinedList"/>
    <dgm:cxn modelId="{5737DC94-44BF-4C90-AA02-6E961EF4579D}" type="presParOf" srcId="{62E74884-AB8E-4244-9A60-44AD15EE57EE}" destId="{169CFD1C-3677-4D69-99F1-B3542F5E24BF}" srcOrd="4" destOrd="0" presId="urn:microsoft.com/office/officeart/2008/layout/LinedList"/>
    <dgm:cxn modelId="{B527A158-2A9F-4CC7-A761-20A9A769C877}" type="presParOf" srcId="{62E74884-AB8E-4244-9A60-44AD15EE57EE}" destId="{3CE81F0E-B6C9-4979-8F89-DD67310D49F2}" srcOrd="5" destOrd="0" presId="urn:microsoft.com/office/officeart/2008/layout/LinedList"/>
    <dgm:cxn modelId="{1C71DA15-9653-4B33-8B49-A98D5FA5CCD6}" type="presParOf" srcId="{3CE81F0E-B6C9-4979-8F89-DD67310D49F2}" destId="{E2F1D782-5768-4F4D-BE90-5175EA1280D8}" srcOrd="0" destOrd="0" presId="urn:microsoft.com/office/officeart/2008/layout/LinedList"/>
    <dgm:cxn modelId="{0795E594-B2BC-4E15-86AC-DD27FC099938}" type="presParOf" srcId="{3CE81F0E-B6C9-4979-8F89-DD67310D49F2}" destId="{556FD469-4780-43BA-8ADD-8490CDA8EA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5C44C7-5D4B-44B3-A37A-12157866D9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681471-C5EF-41D5-A99F-D71701DDC598}">
      <dgm:prSet/>
      <dgm:spPr/>
      <dgm:t>
        <a:bodyPr/>
        <a:lstStyle/>
        <a:p>
          <a:r>
            <a:rPr lang="en-US" dirty="0"/>
            <a:t>Host structured forums and town halls		</a:t>
          </a:r>
        </a:p>
      </dgm:t>
    </dgm:pt>
    <dgm:pt modelId="{FFC199FD-FCFE-429F-A692-2EE7867ED425}" type="parTrans" cxnId="{67BA92C4-C005-4B0B-846F-45FB060292B7}">
      <dgm:prSet/>
      <dgm:spPr/>
      <dgm:t>
        <a:bodyPr/>
        <a:lstStyle/>
        <a:p>
          <a:endParaRPr lang="en-US"/>
        </a:p>
      </dgm:t>
    </dgm:pt>
    <dgm:pt modelId="{F4A30766-DA04-464C-AEFD-376CE6E263B0}" type="sibTrans" cxnId="{67BA92C4-C005-4B0B-846F-45FB060292B7}">
      <dgm:prSet/>
      <dgm:spPr/>
      <dgm:t>
        <a:bodyPr/>
        <a:lstStyle/>
        <a:p>
          <a:endParaRPr lang="en-US"/>
        </a:p>
      </dgm:t>
    </dgm:pt>
    <dgm:pt modelId="{16E1688C-5A36-4D95-A591-E320472AD995}">
      <dgm:prSet/>
      <dgm:spPr/>
      <dgm:t>
        <a:bodyPr/>
        <a:lstStyle/>
        <a:p>
          <a:r>
            <a:rPr lang="en-US" dirty="0"/>
            <a:t>- Use surveys to gather stakeholder input</a:t>
          </a:r>
        </a:p>
      </dgm:t>
    </dgm:pt>
    <dgm:pt modelId="{1DB7C319-4CDD-483E-BC2C-C2EBA0899BDB}" type="parTrans" cxnId="{C54162A0-E5D7-432C-9E77-114A3AF15FE5}">
      <dgm:prSet/>
      <dgm:spPr/>
      <dgm:t>
        <a:bodyPr/>
        <a:lstStyle/>
        <a:p>
          <a:endParaRPr lang="en-US"/>
        </a:p>
      </dgm:t>
    </dgm:pt>
    <dgm:pt modelId="{D29610F3-7CEF-4797-BD5F-71D2AAE010D7}" type="sibTrans" cxnId="{C54162A0-E5D7-432C-9E77-114A3AF15FE5}">
      <dgm:prSet/>
      <dgm:spPr/>
      <dgm:t>
        <a:bodyPr/>
        <a:lstStyle/>
        <a:p>
          <a:endParaRPr lang="en-US"/>
        </a:p>
      </dgm:t>
    </dgm:pt>
    <dgm:pt modelId="{BFAE7222-41C1-489D-A779-FCB0FDD63F55}">
      <dgm:prSet/>
      <dgm:spPr/>
      <dgm:t>
        <a:bodyPr/>
        <a:lstStyle/>
        <a:p>
          <a:r>
            <a:rPr lang="en-US" dirty="0"/>
            <a:t>- Share actions taken based on feedback</a:t>
          </a:r>
        </a:p>
      </dgm:t>
    </dgm:pt>
    <dgm:pt modelId="{96369013-75F5-4C96-BBB0-286AAB631CDB}" type="parTrans" cxnId="{D5B5380F-D235-4C75-85FE-9B574C4001B8}">
      <dgm:prSet/>
      <dgm:spPr/>
      <dgm:t>
        <a:bodyPr/>
        <a:lstStyle/>
        <a:p>
          <a:endParaRPr lang="en-US"/>
        </a:p>
      </dgm:t>
    </dgm:pt>
    <dgm:pt modelId="{6FA6E83A-A39F-4CD9-A04E-ACEF2A2D922F}" type="sibTrans" cxnId="{D5B5380F-D235-4C75-85FE-9B574C4001B8}">
      <dgm:prSet/>
      <dgm:spPr/>
      <dgm:t>
        <a:bodyPr/>
        <a:lstStyle/>
        <a:p>
          <a:endParaRPr lang="en-US"/>
        </a:p>
      </dgm:t>
    </dgm:pt>
    <dgm:pt modelId="{62E74884-AB8E-4244-9A60-44AD15EE57EE}" type="pres">
      <dgm:prSet presAssocID="{9F5C44C7-5D4B-44B3-A37A-12157866D926}" presName="vert0" presStyleCnt="0">
        <dgm:presLayoutVars>
          <dgm:dir/>
          <dgm:animOne val="branch"/>
          <dgm:animLvl val="lvl"/>
        </dgm:presLayoutVars>
      </dgm:prSet>
      <dgm:spPr/>
    </dgm:pt>
    <dgm:pt modelId="{82F7E5DC-E058-4229-807B-7F801EB4F74D}" type="pres">
      <dgm:prSet presAssocID="{F0681471-C5EF-41D5-A99F-D71701DDC598}" presName="thickLine" presStyleLbl="alignNode1" presStyleIdx="0" presStyleCnt="3"/>
      <dgm:spPr/>
    </dgm:pt>
    <dgm:pt modelId="{AA89F9FD-6F60-4A9D-BFF4-9D90ED67C9FD}" type="pres">
      <dgm:prSet presAssocID="{F0681471-C5EF-41D5-A99F-D71701DDC598}" presName="horz1" presStyleCnt="0"/>
      <dgm:spPr/>
    </dgm:pt>
    <dgm:pt modelId="{80426414-A85E-4F91-ABAF-6D489572DE12}" type="pres">
      <dgm:prSet presAssocID="{F0681471-C5EF-41D5-A99F-D71701DDC598}" presName="tx1" presStyleLbl="revTx" presStyleIdx="0" presStyleCnt="3"/>
      <dgm:spPr/>
    </dgm:pt>
    <dgm:pt modelId="{4F4399F0-D255-4958-87AD-BBD2BEDD4F21}" type="pres">
      <dgm:prSet presAssocID="{F0681471-C5EF-41D5-A99F-D71701DDC598}" presName="vert1" presStyleCnt="0"/>
      <dgm:spPr/>
    </dgm:pt>
    <dgm:pt modelId="{8F7F9D27-77C7-4D19-8137-3604B0C24F3D}" type="pres">
      <dgm:prSet presAssocID="{16E1688C-5A36-4D95-A591-E320472AD995}" presName="thickLine" presStyleLbl="alignNode1" presStyleIdx="1" presStyleCnt="3"/>
      <dgm:spPr/>
    </dgm:pt>
    <dgm:pt modelId="{275012C3-CC01-4B33-9711-72C97A5F46CC}" type="pres">
      <dgm:prSet presAssocID="{16E1688C-5A36-4D95-A591-E320472AD995}" presName="horz1" presStyleCnt="0"/>
      <dgm:spPr/>
    </dgm:pt>
    <dgm:pt modelId="{8163AB2C-F717-46EF-904B-1E34B5A37458}" type="pres">
      <dgm:prSet presAssocID="{16E1688C-5A36-4D95-A591-E320472AD995}" presName="tx1" presStyleLbl="revTx" presStyleIdx="1" presStyleCnt="3"/>
      <dgm:spPr/>
    </dgm:pt>
    <dgm:pt modelId="{780E8146-6EE5-4A67-B5ED-6DE06E25EEE5}" type="pres">
      <dgm:prSet presAssocID="{16E1688C-5A36-4D95-A591-E320472AD995}" presName="vert1" presStyleCnt="0"/>
      <dgm:spPr/>
    </dgm:pt>
    <dgm:pt modelId="{169CFD1C-3677-4D69-99F1-B3542F5E24BF}" type="pres">
      <dgm:prSet presAssocID="{BFAE7222-41C1-489D-A779-FCB0FDD63F55}" presName="thickLine" presStyleLbl="alignNode1" presStyleIdx="2" presStyleCnt="3"/>
      <dgm:spPr/>
    </dgm:pt>
    <dgm:pt modelId="{3CE81F0E-B6C9-4979-8F89-DD67310D49F2}" type="pres">
      <dgm:prSet presAssocID="{BFAE7222-41C1-489D-A779-FCB0FDD63F55}" presName="horz1" presStyleCnt="0"/>
      <dgm:spPr/>
    </dgm:pt>
    <dgm:pt modelId="{E2F1D782-5768-4F4D-BE90-5175EA1280D8}" type="pres">
      <dgm:prSet presAssocID="{BFAE7222-41C1-489D-A779-FCB0FDD63F55}" presName="tx1" presStyleLbl="revTx" presStyleIdx="2" presStyleCnt="3"/>
      <dgm:spPr/>
    </dgm:pt>
    <dgm:pt modelId="{556FD469-4780-43BA-8ADD-8490CDA8EA1D}" type="pres">
      <dgm:prSet presAssocID="{BFAE7222-41C1-489D-A779-FCB0FDD63F55}" presName="vert1" presStyleCnt="0"/>
      <dgm:spPr/>
    </dgm:pt>
  </dgm:ptLst>
  <dgm:cxnLst>
    <dgm:cxn modelId="{D5B5380F-D235-4C75-85FE-9B574C4001B8}" srcId="{9F5C44C7-5D4B-44B3-A37A-12157866D926}" destId="{BFAE7222-41C1-489D-A779-FCB0FDD63F55}" srcOrd="2" destOrd="0" parTransId="{96369013-75F5-4C96-BBB0-286AAB631CDB}" sibTransId="{6FA6E83A-A39F-4CD9-A04E-ACEF2A2D922F}"/>
    <dgm:cxn modelId="{F99F5C2F-4F5B-4FE3-B172-9A12E57F994D}" type="presOf" srcId="{16E1688C-5A36-4D95-A591-E320472AD995}" destId="{8163AB2C-F717-46EF-904B-1E34B5A37458}" srcOrd="0" destOrd="0" presId="urn:microsoft.com/office/officeart/2008/layout/LinedList"/>
    <dgm:cxn modelId="{35F08369-79CE-41AE-B45C-BAFCCFA493C9}" type="presOf" srcId="{BFAE7222-41C1-489D-A779-FCB0FDD63F55}" destId="{E2F1D782-5768-4F4D-BE90-5175EA1280D8}" srcOrd="0" destOrd="0" presId="urn:microsoft.com/office/officeart/2008/layout/LinedList"/>
    <dgm:cxn modelId="{361ABB9F-37D2-4EFE-90DA-924FE0569167}" type="presOf" srcId="{F0681471-C5EF-41D5-A99F-D71701DDC598}" destId="{80426414-A85E-4F91-ABAF-6D489572DE12}" srcOrd="0" destOrd="0" presId="urn:microsoft.com/office/officeart/2008/layout/LinedList"/>
    <dgm:cxn modelId="{C54162A0-E5D7-432C-9E77-114A3AF15FE5}" srcId="{9F5C44C7-5D4B-44B3-A37A-12157866D926}" destId="{16E1688C-5A36-4D95-A591-E320472AD995}" srcOrd="1" destOrd="0" parTransId="{1DB7C319-4CDD-483E-BC2C-C2EBA0899BDB}" sibTransId="{D29610F3-7CEF-4797-BD5F-71D2AAE010D7}"/>
    <dgm:cxn modelId="{C43845B0-E61F-4BAA-9CD5-36D6055E873B}" type="presOf" srcId="{9F5C44C7-5D4B-44B3-A37A-12157866D926}" destId="{62E74884-AB8E-4244-9A60-44AD15EE57EE}" srcOrd="0" destOrd="0" presId="urn:microsoft.com/office/officeart/2008/layout/LinedList"/>
    <dgm:cxn modelId="{67BA92C4-C005-4B0B-846F-45FB060292B7}" srcId="{9F5C44C7-5D4B-44B3-A37A-12157866D926}" destId="{F0681471-C5EF-41D5-A99F-D71701DDC598}" srcOrd="0" destOrd="0" parTransId="{FFC199FD-FCFE-429F-A692-2EE7867ED425}" sibTransId="{F4A30766-DA04-464C-AEFD-376CE6E263B0}"/>
    <dgm:cxn modelId="{27764B66-E954-4698-9065-A7FAA690CBB7}" type="presParOf" srcId="{62E74884-AB8E-4244-9A60-44AD15EE57EE}" destId="{82F7E5DC-E058-4229-807B-7F801EB4F74D}" srcOrd="0" destOrd="0" presId="urn:microsoft.com/office/officeart/2008/layout/LinedList"/>
    <dgm:cxn modelId="{589F168F-8EE1-4636-90E2-6A6666C366BC}" type="presParOf" srcId="{62E74884-AB8E-4244-9A60-44AD15EE57EE}" destId="{AA89F9FD-6F60-4A9D-BFF4-9D90ED67C9FD}" srcOrd="1" destOrd="0" presId="urn:microsoft.com/office/officeart/2008/layout/LinedList"/>
    <dgm:cxn modelId="{419D3A8B-5416-4F75-83FA-00F767305A2E}" type="presParOf" srcId="{AA89F9FD-6F60-4A9D-BFF4-9D90ED67C9FD}" destId="{80426414-A85E-4F91-ABAF-6D489572DE12}" srcOrd="0" destOrd="0" presId="urn:microsoft.com/office/officeart/2008/layout/LinedList"/>
    <dgm:cxn modelId="{46408E40-2282-4085-BA6D-FBAC2F70B898}" type="presParOf" srcId="{AA89F9FD-6F60-4A9D-BFF4-9D90ED67C9FD}" destId="{4F4399F0-D255-4958-87AD-BBD2BEDD4F21}" srcOrd="1" destOrd="0" presId="urn:microsoft.com/office/officeart/2008/layout/LinedList"/>
    <dgm:cxn modelId="{2BD403FA-E0B6-466D-80DF-71AFF8B1A152}" type="presParOf" srcId="{62E74884-AB8E-4244-9A60-44AD15EE57EE}" destId="{8F7F9D27-77C7-4D19-8137-3604B0C24F3D}" srcOrd="2" destOrd="0" presId="urn:microsoft.com/office/officeart/2008/layout/LinedList"/>
    <dgm:cxn modelId="{C1BEBEBF-08A8-4648-9B82-0E003E23D95E}" type="presParOf" srcId="{62E74884-AB8E-4244-9A60-44AD15EE57EE}" destId="{275012C3-CC01-4B33-9711-72C97A5F46CC}" srcOrd="3" destOrd="0" presId="urn:microsoft.com/office/officeart/2008/layout/LinedList"/>
    <dgm:cxn modelId="{BC596C96-11EE-4F36-AC3D-3D9F94071153}" type="presParOf" srcId="{275012C3-CC01-4B33-9711-72C97A5F46CC}" destId="{8163AB2C-F717-46EF-904B-1E34B5A37458}" srcOrd="0" destOrd="0" presId="urn:microsoft.com/office/officeart/2008/layout/LinedList"/>
    <dgm:cxn modelId="{8809DCC2-2AEE-4443-BE6D-E136DE1B0EE3}" type="presParOf" srcId="{275012C3-CC01-4B33-9711-72C97A5F46CC}" destId="{780E8146-6EE5-4A67-B5ED-6DE06E25EEE5}" srcOrd="1" destOrd="0" presId="urn:microsoft.com/office/officeart/2008/layout/LinedList"/>
    <dgm:cxn modelId="{5737DC94-44BF-4C90-AA02-6E961EF4579D}" type="presParOf" srcId="{62E74884-AB8E-4244-9A60-44AD15EE57EE}" destId="{169CFD1C-3677-4D69-99F1-B3542F5E24BF}" srcOrd="4" destOrd="0" presId="urn:microsoft.com/office/officeart/2008/layout/LinedList"/>
    <dgm:cxn modelId="{B527A158-2A9F-4CC7-A761-20A9A769C877}" type="presParOf" srcId="{62E74884-AB8E-4244-9A60-44AD15EE57EE}" destId="{3CE81F0E-B6C9-4979-8F89-DD67310D49F2}" srcOrd="5" destOrd="0" presId="urn:microsoft.com/office/officeart/2008/layout/LinedList"/>
    <dgm:cxn modelId="{1C71DA15-9653-4B33-8B49-A98D5FA5CCD6}" type="presParOf" srcId="{3CE81F0E-B6C9-4979-8F89-DD67310D49F2}" destId="{E2F1D782-5768-4F4D-BE90-5175EA1280D8}" srcOrd="0" destOrd="0" presId="urn:microsoft.com/office/officeart/2008/layout/LinedList"/>
    <dgm:cxn modelId="{0795E594-B2BC-4E15-86AC-DD27FC099938}" type="presParOf" srcId="{3CE81F0E-B6C9-4979-8F89-DD67310D49F2}" destId="{556FD469-4780-43BA-8ADD-8490CDA8EA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5C44C7-5D4B-44B3-A37A-12157866D9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681471-C5EF-41D5-A99F-D71701DDC598}">
      <dgm:prSet/>
      <dgm:spPr/>
      <dgm:t>
        <a:bodyPr/>
        <a:lstStyle/>
        <a:p>
          <a:r>
            <a:rPr lang="en-US" dirty="0"/>
            <a:t>Reflect and validate stakeholder concerns		</a:t>
          </a:r>
        </a:p>
      </dgm:t>
    </dgm:pt>
    <dgm:pt modelId="{FFC199FD-FCFE-429F-A692-2EE7867ED425}" type="parTrans" cxnId="{67BA92C4-C005-4B0B-846F-45FB060292B7}">
      <dgm:prSet/>
      <dgm:spPr/>
      <dgm:t>
        <a:bodyPr/>
        <a:lstStyle/>
        <a:p>
          <a:endParaRPr lang="en-US"/>
        </a:p>
      </dgm:t>
    </dgm:pt>
    <dgm:pt modelId="{F4A30766-DA04-464C-AEFD-376CE6E263B0}" type="sibTrans" cxnId="{67BA92C4-C005-4B0B-846F-45FB060292B7}">
      <dgm:prSet/>
      <dgm:spPr/>
      <dgm:t>
        <a:bodyPr/>
        <a:lstStyle/>
        <a:p>
          <a:endParaRPr lang="en-US"/>
        </a:p>
      </dgm:t>
    </dgm:pt>
    <dgm:pt modelId="{16E1688C-5A36-4D95-A591-E320472AD995}">
      <dgm:prSet/>
      <dgm:spPr/>
      <dgm:t>
        <a:bodyPr/>
        <a:lstStyle/>
        <a:p>
          <a:r>
            <a:rPr lang="en-US" dirty="0"/>
            <a:t>- Ask clarifying questions before responding</a:t>
          </a:r>
        </a:p>
      </dgm:t>
    </dgm:pt>
    <dgm:pt modelId="{1DB7C319-4CDD-483E-BC2C-C2EBA0899BDB}" type="parTrans" cxnId="{C54162A0-E5D7-432C-9E77-114A3AF15FE5}">
      <dgm:prSet/>
      <dgm:spPr/>
      <dgm:t>
        <a:bodyPr/>
        <a:lstStyle/>
        <a:p>
          <a:endParaRPr lang="en-US"/>
        </a:p>
      </dgm:t>
    </dgm:pt>
    <dgm:pt modelId="{D29610F3-7CEF-4797-BD5F-71D2AAE010D7}" type="sibTrans" cxnId="{C54162A0-E5D7-432C-9E77-114A3AF15FE5}">
      <dgm:prSet/>
      <dgm:spPr/>
      <dgm:t>
        <a:bodyPr/>
        <a:lstStyle/>
        <a:p>
          <a:endParaRPr lang="en-US"/>
        </a:p>
      </dgm:t>
    </dgm:pt>
    <dgm:pt modelId="{BFAE7222-41C1-489D-A779-FCB0FDD63F55}">
      <dgm:prSet/>
      <dgm:spPr/>
      <dgm:t>
        <a:bodyPr/>
        <a:lstStyle/>
        <a:p>
          <a:r>
            <a:rPr lang="en-US" dirty="0"/>
            <a:t>- Demonstrate empathy and transparency</a:t>
          </a:r>
        </a:p>
      </dgm:t>
    </dgm:pt>
    <dgm:pt modelId="{96369013-75F5-4C96-BBB0-286AAB631CDB}" type="parTrans" cxnId="{D5B5380F-D235-4C75-85FE-9B574C4001B8}">
      <dgm:prSet/>
      <dgm:spPr/>
      <dgm:t>
        <a:bodyPr/>
        <a:lstStyle/>
        <a:p>
          <a:endParaRPr lang="en-US"/>
        </a:p>
      </dgm:t>
    </dgm:pt>
    <dgm:pt modelId="{6FA6E83A-A39F-4CD9-A04E-ACEF2A2D922F}" type="sibTrans" cxnId="{D5B5380F-D235-4C75-85FE-9B574C4001B8}">
      <dgm:prSet/>
      <dgm:spPr/>
      <dgm:t>
        <a:bodyPr/>
        <a:lstStyle/>
        <a:p>
          <a:endParaRPr lang="en-US"/>
        </a:p>
      </dgm:t>
    </dgm:pt>
    <dgm:pt modelId="{62E74884-AB8E-4244-9A60-44AD15EE57EE}" type="pres">
      <dgm:prSet presAssocID="{9F5C44C7-5D4B-44B3-A37A-12157866D926}" presName="vert0" presStyleCnt="0">
        <dgm:presLayoutVars>
          <dgm:dir/>
          <dgm:animOne val="branch"/>
          <dgm:animLvl val="lvl"/>
        </dgm:presLayoutVars>
      </dgm:prSet>
      <dgm:spPr/>
    </dgm:pt>
    <dgm:pt modelId="{82F7E5DC-E058-4229-807B-7F801EB4F74D}" type="pres">
      <dgm:prSet presAssocID="{F0681471-C5EF-41D5-A99F-D71701DDC598}" presName="thickLine" presStyleLbl="alignNode1" presStyleIdx="0" presStyleCnt="3"/>
      <dgm:spPr/>
    </dgm:pt>
    <dgm:pt modelId="{AA89F9FD-6F60-4A9D-BFF4-9D90ED67C9FD}" type="pres">
      <dgm:prSet presAssocID="{F0681471-C5EF-41D5-A99F-D71701DDC598}" presName="horz1" presStyleCnt="0"/>
      <dgm:spPr/>
    </dgm:pt>
    <dgm:pt modelId="{80426414-A85E-4F91-ABAF-6D489572DE12}" type="pres">
      <dgm:prSet presAssocID="{F0681471-C5EF-41D5-A99F-D71701DDC598}" presName="tx1" presStyleLbl="revTx" presStyleIdx="0" presStyleCnt="3"/>
      <dgm:spPr/>
    </dgm:pt>
    <dgm:pt modelId="{4F4399F0-D255-4958-87AD-BBD2BEDD4F21}" type="pres">
      <dgm:prSet presAssocID="{F0681471-C5EF-41D5-A99F-D71701DDC598}" presName="vert1" presStyleCnt="0"/>
      <dgm:spPr/>
    </dgm:pt>
    <dgm:pt modelId="{8F7F9D27-77C7-4D19-8137-3604B0C24F3D}" type="pres">
      <dgm:prSet presAssocID="{16E1688C-5A36-4D95-A591-E320472AD995}" presName="thickLine" presStyleLbl="alignNode1" presStyleIdx="1" presStyleCnt="3"/>
      <dgm:spPr/>
    </dgm:pt>
    <dgm:pt modelId="{275012C3-CC01-4B33-9711-72C97A5F46CC}" type="pres">
      <dgm:prSet presAssocID="{16E1688C-5A36-4D95-A591-E320472AD995}" presName="horz1" presStyleCnt="0"/>
      <dgm:spPr/>
    </dgm:pt>
    <dgm:pt modelId="{8163AB2C-F717-46EF-904B-1E34B5A37458}" type="pres">
      <dgm:prSet presAssocID="{16E1688C-5A36-4D95-A591-E320472AD995}" presName="tx1" presStyleLbl="revTx" presStyleIdx="1" presStyleCnt="3"/>
      <dgm:spPr/>
    </dgm:pt>
    <dgm:pt modelId="{780E8146-6EE5-4A67-B5ED-6DE06E25EEE5}" type="pres">
      <dgm:prSet presAssocID="{16E1688C-5A36-4D95-A591-E320472AD995}" presName="vert1" presStyleCnt="0"/>
      <dgm:spPr/>
    </dgm:pt>
    <dgm:pt modelId="{169CFD1C-3677-4D69-99F1-B3542F5E24BF}" type="pres">
      <dgm:prSet presAssocID="{BFAE7222-41C1-489D-A779-FCB0FDD63F55}" presName="thickLine" presStyleLbl="alignNode1" presStyleIdx="2" presStyleCnt="3"/>
      <dgm:spPr/>
    </dgm:pt>
    <dgm:pt modelId="{3CE81F0E-B6C9-4979-8F89-DD67310D49F2}" type="pres">
      <dgm:prSet presAssocID="{BFAE7222-41C1-489D-A779-FCB0FDD63F55}" presName="horz1" presStyleCnt="0"/>
      <dgm:spPr/>
    </dgm:pt>
    <dgm:pt modelId="{E2F1D782-5768-4F4D-BE90-5175EA1280D8}" type="pres">
      <dgm:prSet presAssocID="{BFAE7222-41C1-489D-A779-FCB0FDD63F55}" presName="tx1" presStyleLbl="revTx" presStyleIdx="2" presStyleCnt="3"/>
      <dgm:spPr/>
    </dgm:pt>
    <dgm:pt modelId="{556FD469-4780-43BA-8ADD-8490CDA8EA1D}" type="pres">
      <dgm:prSet presAssocID="{BFAE7222-41C1-489D-A779-FCB0FDD63F55}" presName="vert1" presStyleCnt="0"/>
      <dgm:spPr/>
    </dgm:pt>
  </dgm:ptLst>
  <dgm:cxnLst>
    <dgm:cxn modelId="{D5B5380F-D235-4C75-85FE-9B574C4001B8}" srcId="{9F5C44C7-5D4B-44B3-A37A-12157866D926}" destId="{BFAE7222-41C1-489D-A779-FCB0FDD63F55}" srcOrd="2" destOrd="0" parTransId="{96369013-75F5-4C96-BBB0-286AAB631CDB}" sibTransId="{6FA6E83A-A39F-4CD9-A04E-ACEF2A2D922F}"/>
    <dgm:cxn modelId="{F99F5C2F-4F5B-4FE3-B172-9A12E57F994D}" type="presOf" srcId="{16E1688C-5A36-4D95-A591-E320472AD995}" destId="{8163AB2C-F717-46EF-904B-1E34B5A37458}" srcOrd="0" destOrd="0" presId="urn:microsoft.com/office/officeart/2008/layout/LinedList"/>
    <dgm:cxn modelId="{35F08369-79CE-41AE-B45C-BAFCCFA493C9}" type="presOf" srcId="{BFAE7222-41C1-489D-A779-FCB0FDD63F55}" destId="{E2F1D782-5768-4F4D-BE90-5175EA1280D8}" srcOrd="0" destOrd="0" presId="urn:microsoft.com/office/officeart/2008/layout/LinedList"/>
    <dgm:cxn modelId="{361ABB9F-37D2-4EFE-90DA-924FE0569167}" type="presOf" srcId="{F0681471-C5EF-41D5-A99F-D71701DDC598}" destId="{80426414-A85E-4F91-ABAF-6D489572DE12}" srcOrd="0" destOrd="0" presId="urn:microsoft.com/office/officeart/2008/layout/LinedList"/>
    <dgm:cxn modelId="{C54162A0-E5D7-432C-9E77-114A3AF15FE5}" srcId="{9F5C44C7-5D4B-44B3-A37A-12157866D926}" destId="{16E1688C-5A36-4D95-A591-E320472AD995}" srcOrd="1" destOrd="0" parTransId="{1DB7C319-4CDD-483E-BC2C-C2EBA0899BDB}" sibTransId="{D29610F3-7CEF-4797-BD5F-71D2AAE010D7}"/>
    <dgm:cxn modelId="{C43845B0-E61F-4BAA-9CD5-36D6055E873B}" type="presOf" srcId="{9F5C44C7-5D4B-44B3-A37A-12157866D926}" destId="{62E74884-AB8E-4244-9A60-44AD15EE57EE}" srcOrd="0" destOrd="0" presId="urn:microsoft.com/office/officeart/2008/layout/LinedList"/>
    <dgm:cxn modelId="{67BA92C4-C005-4B0B-846F-45FB060292B7}" srcId="{9F5C44C7-5D4B-44B3-A37A-12157866D926}" destId="{F0681471-C5EF-41D5-A99F-D71701DDC598}" srcOrd="0" destOrd="0" parTransId="{FFC199FD-FCFE-429F-A692-2EE7867ED425}" sibTransId="{F4A30766-DA04-464C-AEFD-376CE6E263B0}"/>
    <dgm:cxn modelId="{27764B66-E954-4698-9065-A7FAA690CBB7}" type="presParOf" srcId="{62E74884-AB8E-4244-9A60-44AD15EE57EE}" destId="{82F7E5DC-E058-4229-807B-7F801EB4F74D}" srcOrd="0" destOrd="0" presId="urn:microsoft.com/office/officeart/2008/layout/LinedList"/>
    <dgm:cxn modelId="{589F168F-8EE1-4636-90E2-6A6666C366BC}" type="presParOf" srcId="{62E74884-AB8E-4244-9A60-44AD15EE57EE}" destId="{AA89F9FD-6F60-4A9D-BFF4-9D90ED67C9FD}" srcOrd="1" destOrd="0" presId="urn:microsoft.com/office/officeart/2008/layout/LinedList"/>
    <dgm:cxn modelId="{419D3A8B-5416-4F75-83FA-00F767305A2E}" type="presParOf" srcId="{AA89F9FD-6F60-4A9D-BFF4-9D90ED67C9FD}" destId="{80426414-A85E-4F91-ABAF-6D489572DE12}" srcOrd="0" destOrd="0" presId="urn:microsoft.com/office/officeart/2008/layout/LinedList"/>
    <dgm:cxn modelId="{46408E40-2282-4085-BA6D-FBAC2F70B898}" type="presParOf" srcId="{AA89F9FD-6F60-4A9D-BFF4-9D90ED67C9FD}" destId="{4F4399F0-D255-4958-87AD-BBD2BEDD4F21}" srcOrd="1" destOrd="0" presId="urn:microsoft.com/office/officeart/2008/layout/LinedList"/>
    <dgm:cxn modelId="{2BD403FA-E0B6-466D-80DF-71AFF8B1A152}" type="presParOf" srcId="{62E74884-AB8E-4244-9A60-44AD15EE57EE}" destId="{8F7F9D27-77C7-4D19-8137-3604B0C24F3D}" srcOrd="2" destOrd="0" presId="urn:microsoft.com/office/officeart/2008/layout/LinedList"/>
    <dgm:cxn modelId="{C1BEBEBF-08A8-4648-9B82-0E003E23D95E}" type="presParOf" srcId="{62E74884-AB8E-4244-9A60-44AD15EE57EE}" destId="{275012C3-CC01-4B33-9711-72C97A5F46CC}" srcOrd="3" destOrd="0" presId="urn:microsoft.com/office/officeart/2008/layout/LinedList"/>
    <dgm:cxn modelId="{BC596C96-11EE-4F36-AC3D-3D9F94071153}" type="presParOf" srcId="{275012C3-CC01-4B33-9711-72C97A5F46CC}" destId="{8163AB2C-F717-46EF-904B-1E34B5A37458}" srcOrd="0" destOrd="0" presId="urn:microsoft.com/office/officeart/2008/layout/LinedList"/>
    <dgm:cxn modelId="{8809DCC2-2AEE-4443-BE6D-E136DE1B0EE3}" type="presParOf" srcId="{275012C3-CC01-4B33-9711-72C97A5F46CC}" destId="{780E8146-6EE5-4A67-B5ED-6DE06E25EEE5}" srcOrd="1" destOrd="0" presId="urn:microsoft.com/office/officeart/2008/layout/LinedList"/>
    <dgm:cxn modelId="{5737DC94-44BF-4C90-AA02-6E961EF4579D}" type="presParOf" srcId="{62E74884-AB8E-4244-9A60-44AD15EE57EE}" destId="{169CFD1C-3677-4D69-99F1-B3542F5E24BF}" srcOrd="4" destOrd="0" presId="urn:microsoft.com/office/officeart/2008/layout/LinedList"/>
    <dgm:cxn modelId="{B527A158-2A9F-4CC7-A761-20A9A769C877}" type="presParOf" srcId="{62E74884-AB8E-4244-9A60-44AD15EE57EE}" destId="{3CE81F0E-B6C9-4979-8F89-DD67310D49F2}" srcOrd="5" destOrd="0" presId="urn:microsoft.com/office/officeart/2008/layout/LinedList"/>
    <dgm:cxn modelId="{1C71DA15-9653-4B33-8B49-A98D5FA5CCD6}" type="presParOf" srcId="{3CE81F0E-B6C9-4979-8F89-DD67310D49F2}" destId="{E2F1D782-5768-4F4D-BE90-5175EA1280D8}" srcOrd="0" destOrd="0" presId="urn:microsoft.com/office/officeart/2008/layout/LinedList"/>
    <dgm:cxn modelId="{0795E594-B2BC-4E15-86AC-DD27FC099938}" type="presParOf" srcId="{3CE81F0E-B6C9-4979-8F89-DD67310D49F2}" destId="{556FD469-4780-43BA-8ADD-8490CDA8EA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5C44C7-5D4B-44B3-A37A-12157866D9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681471-C5EF-41D5-A99F-D71701DDC598}">
      <dgm:prSet/>
      <dgm:spPr/>
      <dgm:t>
        <a:bodyPr/>
        <a:lstStyle/>
        <a:p>
          <a:r>
            <a:rPr lang="en-US" dirty="0"/>
            <a:t>Provide accessible and translated materials</a:t>
          </a:r>
        </a:p>
      </dgm:t>
    </dgm:pt>
    <dgm:pt modelId="{FFC199FD-FCFE-429F-A692-2EE7867ED425}" type="parTrans" cxnId="{67BA92C4-C005-4B0B-846F-45FB060292B7}">
      <dgm:prSet/>
      <dgm:spPr/>
      <dgm:t>
        <a:bodyPr/>
        <a:lstStyle/>
        <a:p>
          <a:endParaRPr lang="en-US"/>
        </a:p>
      </dgm:t>
    </dgm:pt>
    <dgm:pt modelId="{F4A30766-DA04-464C-AEFD-376CE6E263B0}" type="sibTrans" cxnId="{67BA92C4-C005-4B0B-846F-45FB060292B7}">
      <dgm:prSet/>
      <dgm:spPr/>
      <dgm:t>
        <a:bodyPr/>
        <a:lstStyle/>
        <a:p>
          <a:endParaRPr lang="en-US"/>
        </a:p>
      </dgm:t>
    </dgm:pt>
    <dgm:pt modelId="{16E1688C-5A36-4D95-A591-E320472AD995}">
      <dgm:prSet/>
      <dgm:spPr/>
      <dgm:t>
        <a:bodyPr/>
        <a:lstStyle/>
        <a:p>
          <a:r>
            <a:rPr lang="en-US" dirty="0"/>
            <a:t>- Respect diverse backgrounds and traditions</a:t>
          </a:r>
        </a:p>
      </dgm:t>
    </dgm:pt>
    <dgm:pt modelId="{1DB7C319-4CDD-483E-BC2C-C2EBA0899BDB}" type="parTrans" cxnId="{C54162A0-E5D7-432C-9E77-114A3AF15FE5}">
      <dgm:prSet/>
      <dgm:spPr/>
      <dgm:t>
        <a:bodyPr/>
        <a:lstStyle/>
        <a:p>
          <a:endParaRPr lang="en-US"/>
        </a:p>
      </dgm:t>
    </dgm:pt>
    <dgm:pt modelId="{D29610F3-7CEF-4797-BD5F-71D2AAE010D7}" type="sibTrans" cxnId="{C54162A0-E5D7-432C-9E77-114A3AF15FE5}">
      <dgm:prSet/>
      <dgm:spPr/>
      <dgm:t>
        <a:bodyPr/>
        <a:lstStyle/>
        <a:p>
          <a:endParaRPr lang="en-US"/>
        </a:p>
      </dgm:t>
    </dgm:pt>
    <dgm:pt modelId="{BFAE7222-41C1-489D-A779-FCB0FDD63F55}">
      <dgm:prSet/>
      <dgm:spPr/>
      <dgm:t>
        <a:bodyPr/>
        <a:lstStyle/>
        <a:p>
          <a:r>
            <a:rPr lang="en-US" dirty="0"/>
            <a:t>- Invest in ongoing bias and equity training</a:t>
          </a:r>
        </a:p>
      </dgm:t>
    </dgm:pt>
    <dgm:pt modelId="{96369013-75F5-4C96-BBB0-286AAB631CDB}" type="parTrans" cxnId="{D5B5380F-D235-4C75-85FE-9B574C4001B8}">
      <dgm:prSet/>
      <dgm:spPr/>
      <dgm:t>
        <a:bodyPr/>
        <a:lstStyle/>
        <a:p>
          <a:endParaRPr lang="en-US"/>
        </a:p>
      </dgm:t>
    </dgm:pt>
    <dgm:pt modelId="{6FA6E83A-A39F-4CD9-A04E-ACEF2A2D922F}" type="sibTrans" cxnId="{D5B5380F-D235-4C75-85FE-9B574C4001B8}">
      <dgm:prSet/>
      <dgm:spPr/>
      <dgm:t>
        <a:bodyPr/>
        <a:lstStyle/>
        <a:p>
          <a:endParaRPr lang="en-US"/>
        </a:p>
      </dgm:t>
    </dgm:pt>
    <dgm:pt modelId="{62E74884-AB8E-4244-9A60-44AD15EE57EE}" type="pres">
      <dgm:prSet presAssocID="{9F5C44C7-5D4B-44B3-A37A-12157866D926}" presName="vert0" presStyleCnt="0">
        <dgm:presLayoutVars>
          <dgm:dir/>
          <dgm:animOne val="branch"/>
          <dgm:animLvl val="lvl"/>
        </dgm:presLayoutVars>
      </dgm:prSet>
      <dgm:spPr/>
    </dgm:pt>
    <dgm:pt modelId="{82F7E5DC-E058-4229-807B-7F801EB4F74D}" type="pres">
      <dgm:prSet presAssocID="{F0681471-C5EF-41D5-A99F-D71701DDC598}" presName="thickLine" presStyleLbl="alignNode1" presStyleIdx="0" presStyleCnt="3"/>
      <dgm:spPr/>
    </dgm:pt>
    <dgm:pt modelId="{AA89F9FD-6F60-4A9D-BFF4-9D90ED67C9FD}" type="pres">
      <dgm:prSet presAssocID="{F0681471-C5EF-41D5-A99F-D71701DDC598}" presName="horz1" presStyleCnt="0"/>
      <dgm:spPr/>
    </dgm:pt>
    <dgm:pt modelId="{80426414-A85E-4F91-ABAF-6D489572DE12}" type="pres">
      <dgm:prSet presAssocID="{F0681471-C5EF-41D5-A99F-D71701DDC598}" presName="tx1" presStyleLbl="revTx" presStyleIdx="0" presStyleCnt="3"/>
      <dgm:spPr/>
    </dgm:pt>
    <dgm:pt modelId="{4F4399F0-D255-4958-87AD-BBD2BEDD4F21}" type="pres">
      <dgm:prSet presAssocID="{F0681471-C5EF-41D5-A99F-D71701DDC598}" presName="vert1" presStyleCnt="0"/>
      <dgm:spPr/>
    </dgm:pt>
    <dgm:pt modelId="{8F7F9D27-77C7-4D19-8137-3604B0C24F3D}" type="pres">
      <dgm:prSet presAssocID="{16E1688C-5A36-4D95-A591-E320472AD995}" presName="thickLine" presStyleLbl="alignNode1" presStyleIdx="1" presStyleCnt="3"/>
      <dgm:spPr/>
    </dgm:pt>
    <dgm:pt modelId="{275012C3-CC01-4B33-9711-72C97A5F46CC}" type="pres">
      <dgm:prSet presAssocID="{16E1688C-5A36-4D95-A591-E320472AD995}" presName="horz1" presStyleCnt="0"/>
      <dgm:spPr/>
    </dgm:pt>
    <dgm:pt modelId="{8163AB2C-F717-46EF-904B-1E34B5A37458}" type="pres">
      <dgm:prSet presAssocID="{16E1688C-5A36-4D95-A591-E320472AD995}" presName="tx1" presStyleLbl="revTx" presStyleIdx="1" presStyleCnt="3"/>
      <dgm:spPr/>
    </dgm:pt>
    <dgm:pt modelId="{780E8146-6EE5-4A67-B5ED-6DE06E25EEE5}" type="pres">
      <dgm:prSet presAssocID="{16E1688C-5A36-4D95-A591-E320472AD995}" presName="vert1" presStyleCnt="0"/>
      <dgm:spPr/>
    </dgm:pt>
    <dgm:pt modelId="{169CFD1C-3677-4D69-99F1-B3542F5E24BF}" type="pres">
      <dgm:prSet presAssocID="{BFAE7222-41C1-489D-A779-FCB0FDD63F55}" presName="thickLine" presStyleLbl="alignNode1" presStyleIdx="2" presStyleCnt="3"/>
      <dgm:spPr/>
    </dgm:pt>
    <dgm:pt modelId="{3CE81F0E-B6C9-4979-8F89-DD67310D49F2}" type="pres">
      <dgm:prSet presAssocID="{BFAE7222-41C1-489D-A779-FCB0FDD63F55}" presName="horz1" presStyleCnt="0"/>
      <dgm:spPr/>
    </dgm:pt>
    <dgm:pt modelId="{E2F1D782-5768-4F4D-BE90-5175EA1280D8}" type="pres">
      <dgm:prSet presAssocID="{BFAE7222-41C1-489D-A779-FCB0FDD63F55}" presName="tx1" presStyleLbl="revTx" presStyleIdx="2" presStyleCnt="3"/>
      <dgm:spPr/>
    </dgm:pt>
    <dgm:pt modelId="{556FD469-4780-43BA-8ADD-8490CDA8EA1D}" type="pres">
      <dgm:prSet presAssocID="{BFAE7222-41C1-489D-A779-FCB0FDD63F55}" presName="vert1" presStyleCnt="0"/>
      <dgm:spPr/>
    </dgm:pt>
  </dgm:ptLst>
  <dgm:cxnLst>
    <dgm:cxn modelId="{D5B5380F-D235-4C75-85FE-9B574C4001B8}" srcId="{9F5C44C7-5D4B-44B3-A37A-12157866D926}" destId="{BFAE7222-41C1-489D-A779-FCB0FDD63F55}" srcOrd="2" destOrd="0" parTransId="{96369013-75F5-4C96-BBB0-286AAB631CDB}" sibTransId="{6FA6E83A-A39F-4CD9-A04E-ACEF2A2D922F}"/>
    <dgm:cxn modelId="{F99F5C2F-4F5B-4FE3-B172-9A12E57F994D}" type="presOf" srcId="{16E1688C-5A36-4D95-A591-E320472AD995}" destId="{8163AB2C-F717-46EF-904B-1E34B5A37458}" srcOrd="0" destOrd="0" presId="urn:microsoft.com/office/officeart/2008/layout/LinedList"/>
    <dgm:cxn modelId="{35F08369-79CE-41AE-B45C-BAFCCFA493C9}" type="presOf" srcId="{BFAE7222-41C1-489D-A779-FCB0FDD63F55}" destId="{E2F1D782-5768-4F4D-BE90-5175EA1280D8}" srcOrd="0" destOrd="0" presId="urn:microsoft.com/office/officeart/2008/layout/LinedList"/>
    <dgm:cxn modelId="{361ABB9F-37D2-4EFE-90DA-924FE0569167}" type="presOf" srcId="{F0681471-C5EF-41D5-A99F-D71701DDC598}" destId="{80426414-A85E-4F91-ABAF-6D489572DE12}" srcOrd="0" destOrd="0" presId="urn:microsoft.com/office/officeart/2008/layout/LinedList"/>
    <dgm:cxn modelId="{C54162A0-E5D7-432C-9E77-114A3AF15FE5}" srcId="{9F5C44C7-5D4B-44B3-A37A-12157866D926}" destId="{16E1688C-5A36-4D95-A591-E320472AD995}" srcOrd="1" destOrd="0" parTransId="{1DB7C319-4CDD-483E-BC2C-C2EBA0899BDB}" sibTransId="{D29610F3-7CEF-4797-BD5F-71D2AAE010D7}"/>
    <dgm:cxn modelId="{C43845B0-E61F-4BAA-9CD5-36D6055E873B}" type="presOf" srcId="{9F5C44C7-5D4B-44B3-A37A-12157866D926}" destId="{62E74884-AB8E-4244-9A60-44AD15EE57EE}" srcOrd="0" destOrd="0" presId="urn:microsoft.com/office/officeart/2008/layout/LinedList"/>
    <dgm:cxn modelId="{67BA92C4-C005-4B0B-846F-45FB060292B7}" srcId="{9F5C44C7-5D4B-44B3-A37A-12157866D926}" destId="{F0681471-C5EF-41D5-A99F-D71701DDC598}" srcOrd="0" destOrd="0" parTransId="{FFC199FD-FCFE-429F-A692-2EE7867ED425}" sibTransId="{F4A30766-DA04-464C-AEFD-376CE6E263B0}"/>
    <dgm:cxn modelId="{27764B66-E954-4698-9065-A7FAA690CBB7}" type="presParOf" srcId="{62E74884-AB8E-4244-9A60-44AD15EE57EE}" destId="{82F7E5DC-E058-4229-807B-7F801EB4F74D}" srcOrd="0" destOrd="0" presId="urn:microsoft.com/office/officeart/2008/layout/LinedList"/>
    <dgm:cxn modelId="{589F168F-8EE1-4636-90E2-6A6666C366BC}" type="presParOf" srcId="{62E74884-AB8E-4244-9A60-44AD15EE57EE}" destId="{AA89F9FD-6F60-4A9D-BFF4-9D90ED67C9FD}" srcOrd="1" destOrd="0" presId="urn:microsoft.com/office/officeart/2008/layout/LinedList"/>
    <dgm:cxn modelId="{419D3A8B-5416-4F75-83FA-00F767305A2E}" type="presParOf" srcId="{AA89F9FD-6F60-4A9D-BFF4-9D90ED67C9FD}" destId="{80426414-A85E-4F91-ABAF-6D489572DE12}" srcOrd="0" destOrd="0" presId="urn:microsoft.com/office/officeart/2008/layout/LinedList"/>
    <dgm:cxn modelId="{46408E40-2282-4085-BA6D-FBAC2F70B898}" type="presParOf" srcId="{AA89F9FD-6F60-4A9D-BFF4-9D90ED67C9FD}" destId="{4F4399F0-D255-4958-87AD-BBD2BEDD4F21}" srcOrd="1" destOrd="0" presId="urn:microsoft.com/office/officeart/2008/layout/LinedList"/>
    <dgm:cxn modelId="{2BD403FA-E0B6-466D-80DF-71AFF8B1A152}" type="presParOf" srcId="{62E74884-AB8E-4244-9A60-44AD15EE57EE}" destId="{8F7F9D27-77C7-4D19-8137-3604B0C24F3D}" srcOrd="2" destOrd="0" presId="urn:microsoft.com/office/officeart/2008/layout/LinedList"/>
    <dgm:cxn modelId="{C1BEBEBF-08A8-4648-9B82-0E003E23D95E}" type="presParOf" srcId="{62E74884-AB8E-4244-9A60-44AD15EE57EE}" destId="{275012C3-CC01-4B33-9711-72C97A5F46CC}" srcOrd="3" destOrd="0" presId="urn:microsoft.com/office/officeart/2008/layout/LinedList"/>
    <dgm:cxn modelId="{BC596C96-11EE-4F36-AC3D-3D9F94071153}" type="presParOf" srcId="{275012C3-CC01-4B33-9711-72C97A5F46CC}" destId="{8163AB2C-F717-46EF-904B-1E34B5A37458}" srcOrd="0" destOrd="0" presId="urn:microsoft.com/office/officeart/2008/layout/LinedList"/>
    <dgm:cxn modelId="{8809DCC2-2AEE-4443-BE6D-E136DE1B0EE3}" type="presParOf" srcId="{275012C3-CC01-4B33-9711-72C97A5F46CC}" destId="{780E8146-6EE5-4A67-B5ED-6DE06E25EEE5}" srcOrd="1" destOrd="0" presId="urn:microsoft.com/office/officeart/2008/layout/LinedList"/>
    <dgm:cxn modelId="{5737DC94-44BF-4C90-AA02-6E961EF4579D}" type="presParOf" srcId="{62E74884-AB8E-4244-9A60-44AD15EE57EE}" destId="{169CFD1C-3677-4D69-99F1-B3542F5E24BF}" srcOrd="4" destOrd="0" presId="urn:microsoft.com/office/officeart/2008/layout/LinedList"/>
    <dgm:cxn modelId="{B527A158-2A9F-4CC7-A761-20A9A769C877}" type="presParOf" srcId="{62E74884-AB8E-4244-9A60-44AD15EE57EE}" destId="{3CE81F0E-B6C9-4979-8F89-DD67310D49F2}" srcOrd="5" destOrd="0" presId="urn:microsoft.com/office/officeart/2008/layout/LinedList"/>
    <dgm:cxn modelId="{1C71DA15-9653-4B33-8B49-A98D5FA5CCD6}" type="presParOf" srcId="{3CE81F0E-B6C9-4979-8F89-DD67310D49F2}" destId="{E2F1D782-5768-4F4D-BE90-5175EA1280D8}" srcOrd="0" destOrd="0" presId="urn:microsoft.com/office/officeart/2008/layout/LinedList"/>
    <dgm:cxn modelId="{0795E594-B2BC-4E15-86AC-DD27FC099938}" type="presParOf" srcId="{3CE81F0E-B6C9-4979-8F89-DD67310D49F2}" destId="{556FD469-4780-43BA-8ADD-8490CDA8EA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5C44C7-5D4B-44B3-A37A-12157866D9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681471-C5EF-41D5-A99F-D71701DDC598}">
      <dgm:prSet/>
      <dgm:spPr/>
      <dgm:t>
        <a:bodyPr/>
        <a:lstStyle/>
        <a:p>
          <a:r>
            <a:rPr lang="en-US" dirty="0"/>
            <a:t>Identify target communities</a:t>
          </a:r>
        </a:p>
      </dgm:t>
    </dgm:pt>
    <dgm:pt modelId="{FFC199FD-FCFE-429F-A692-2EE7867ED425}" type="parTrans" cxnId="{67BA92C4-C005-4B0B-846F-45FB060292B7}">
      <dgm:prSet/>
      <dgm:spPr/>
      <dgm:t>
        <a:bodyPr/>
        <a:lstStyle/>
        <a:p>
          <a:endParaRPr lang="en-US"/>
        </a:p>
      </dgm:t>
    </dgm:pt>
    <dgm:pt modelId="{F4A30766-DA04-464C-AEFD-376CE6E263B0}" type="sibTrans" cxnId="{67BA92C4-C005-4B0B-846F-45FB060292B7}">
      <dgm:prSet/>
      <dgm:spPr/>
      <dgm:t>
        <a:bodyPr/>
        <a:lstStyle/>
        <a:p>
          <a:endParaRPr lang="en-US"/>
        </a:p>
      </dgm:t>
    </dgm:pt>
    <dgm:pt modelId="{16E1688C-5A36-4D95-A591-E320472AD995}">
      <dgm:prSet/>
      <dgm:spPr/>
      <dgm:t>
        <a:bodyPr/>
        <a:lstStyle/>
        <a:p>
          <a:r>
            <a:rPr lang="en-US" dirty="0"/>
            <a:t>- Develop clear value propositions</a:t>
          </a:r>
        </a:p>
      </dgm:t>
    </dgm:pt>
    <dgm:pt modelId="{1DB7C319-4CDD-483E-BC2C-C2EBA0899BDB}" type="parTrans" cxnId="{C54162A0-E5D7-432C-9E77-114A3AF15FE5}">
      <dgm:prSet/>
      <dgm:spPr/>
      <dgm:t>
        <a:bodyPr/>
        <a:lstStyle/>
        <a:p>
          <a:endParaRPr lang="en-US"/>
        </a:p>
      </dgm:t>
    </dgm:pt>
    <dgm:pt modelId="{D29610F3-7CEF-4797-BD5F-71D2AAE010D7}" type="sibTrans" cxnId="{C54162A0-E5D7-432C-9E77-114A3AF15FE5}">
      <dgm:prSet/>
      <dgm:spPr/>
      <dgm:t>
        <a:bodyPr/>
        <a:lstStyle/>
        <a:p>
          <a:endParaRPr lang="en-US"/>
        </a:p>
      </dgm:t>
    </dgm:pt>
    <dgm:pt modelId="{BFAE7222-41C1-489D-A779-FCB0FDD63F55}">
      <dgm:prSet/>
      <dgm:spPr/>
      <dgm:t>
        <a:bodyPr/>
        <a:lstStyle/>
        <a:p>
          <a:r>
            <a:rPr lang="en-US" dirty="0"/>
            <a:t>- Align messaging with community needs</a:t>
          </a:r>
        </a:p>
      </dgm:t>
    </dgm:pt>
    <dgm:pt modelId="{96369013-75F5-4C96-BBB0-286AAB631CDB}" type="parTrans" cxnId="{D5B5380F-D235-4C75-85FE-9B574C4001B8}">
      <dgm:prSet/>
      <dgm:spPr/>
      <dgm:t>
        <a:bodyPr/>
        <a:lstStyle/>
        <a:p>
          <a:endParaRPr lang="en-US"/>
        </a:p>
      </dgm:t>
    </dgm:pt>
    <dgm:pt modelId="{6FA6E83A-A39F-4CD9-A04E-ACEF2A2D922F}" type="sibTrans" cxnId="{D5B5380F-D235-4C75-85FE-9B574C4001B8}">
      <dgm:prSet/>
      <dgm:spPr/>
      <dgm:t>
        <a:bodyPr/>
        <a:lstStyle/>
        <a:p>
          <a:endParaRPr lang="en-US"/>
        </a:p>
      </dgm:t>
    </dgm:pt>
    <dgm:pt modelId="{CCCEAAFB-14FD-4489-A34E-73A365FA8789}">
      <dgm:prSet/>
      <dgm:spPr/>
      <dgm:t>
        <a:bodyPr/>
        <a:lstStyle/>
        <a:p>
          <a:endParaRPr lang="en-US" dirty="0"/>
        </a:p>
      </dgm:t>
    </dgm:pt>
    <dgm:pt modelId="{3384F8CD-27FF-4BD7-8570-38955368F48A}" type="parTrans" cxnId="{2C368EFC-2952-4BE5-A4E2-7AFA1116DA42}">
      <dgm:prSet/>
      <dgm:spPr/>
      <dgm:t>
        <a:bodyPr/>
        <a:lstStyle/>
        <a:p>
          <a:endParaRPr lang="en-US"/>
        </a:p>
      </dgm:t>
    </dgm:pt>
    <dgm:pt modelId="{03BAE8C8-EBD6-46A3-994F-5DE8DF5A91AB}" type="sibTrans" cxnId="{2C368EFC-2952-4BE5-A4E2-7AFA1116DA42}">
      <dgm:prSet/>
      <dgm:spPr/>
      <dgm:t>
        <a:bodyPr/>
        <a:lstStyle/>
        <a:p>
          <a:endParaRPr lang="en-US"/>
        </a:p>
      </dgm:t>
    </dgm:pt>
    <dgm:pt modelId="{62E74884-AB8E-4244-9A60-44AD15EE57EE}" type="pres">
      <dgm:prSet presAssocID="{9F5C44C7-5D4B-44B3-A37A-12157866D926}" presName="vert0" presStyleCnt="0">
        <dgm:presLayoutVars>
          <dgm:dir/>
          <dgm:animOne val="branch"/>
          <dgm:animLvl val="lvl"/>
        </dgm:presLayoutVars>
      </dgm:prSet>
      <dgm:spPr/>
    </dgm:pt>
    <dgm:pt modelId="{82F7E5DC-E058-4229-807B-7F801EB4F74D}" type="pres">
      <dgm:prSet presAssocID="{F0681471-C5EF-41D5-A99F-D71701DDC598}" presName="thickLine" presStyleLbl="alignNode1" presStyleIdx="0" presStyleCnt="4"/>
      <dgm:spPr/>
    </dgm:pt>
    <dgm:pt modelId="{AA89F9FD-6F60-4A9D-BFF4-9D90ED67C9FD}" type="pres">
      <dgm:prSet presAssocID="{F0681471-C5EF-41D5-A99F-D71701DDC598}" presName="horz1" presStyleCnt="0"/>
      <dgm:spPr/>
    </dgm:pt>
    <dgm:pt modelId="{80426414-A85E-4F91-ABAF-6D489572DE12}" type="pres">
      <dgm:prSet presAssocID="{F0681471-C5EF-41D5-A99F-D71701DDC598}" presName="tx1" presStyleLbl="revTx" presStyleIdx="0" presStyleCnt="4"/>
      <dgm:spPr/>
    </dgm:pt>
    <dgm:pt modelId="{4F4399F0-D255-4958-87AD-BBD2BEDD4F21}" type="pres">
      <dgm:prSet presAssocID="{F0681471-C5EF-41D5-A99F-D71701DDC598}" presName="vert1" presStyleCnt="0"/>
      <dgm:spPr/>
    </dgm:pt>
    <dgm:pt modelId="{8F7F9D27-77C7-4D19-8137-3604B0C24F3D}" type="pres">
      <dgm:prSet presAssocID="{16E1688C-5A36-4D95-A591-E320472AD995}" presName="thickLine" presStyleLbl="alignNode1" presStyleIdx="1" presStyleCnt="4"/>
      <dgm:spPr/>
    </dgm:pt>
    <dgm:pt modelId="{275012C3-CC01-4B33-9711-72C97A5F46CC}" type="pres">
      <dgm:prSet presAssocID="{16E1688C-5A36-4D95-A591-E320472AD995}" presName="horz1" presStyleCnt="0"/>
      <dgm:spPr/>
    </dgm:pt>
    <dgm:pt modelId="{8163AB2C-F717-46EF-904B-1E34B5A37458}" type="pres">
      <dgm:prSet presAssocID="{16E1688C-5A36-4D95-A591-E320472AD995}" presName="tx1" presStyleLbl="revTx" presStyleIdx="1" presStyleCnt="4"/>
      <dgm:spPr/>
    </dgm:pt>
    <dgm:pt modelId="{780E8146-6EE5-4A67-B5ED-6DE06E25EEE5}" type="pres">
      <dgm:prSet presAssocID="{16E1688C-5A36-4D95-A591-E320472AD995}" presName="vert1" presStyleCnt="0"/>
      <dgm:spPr/>
    </dgm:pt>
    <dgm:pt modelId="{169CFD1C-3677-4D69-99F1-B3542F5E24BF}" type="pres">
      <dgm:prSet presAssocID="{BFAE7222-41C1-489D-A779-FCB0FDD63F55}" presName="thickLine" presStyleLbl="alignNode1" presStyleIdx="2" presStyleCnt="4"/>
      <dgm:spPr/>
    </dgm:pt>
    <dgm:pt modelId="{3CE81F0E-B6C9-4979-8F89-DD67310D49F2}" type="pres">
      <dgm:prSet presAssocID="{BFAE7222-41C1-489D-A779-FCB0FDD63F55}" presName="horz1" presStyleCnt="0"/>
      <dgm:spPr/>
    </dgm:pt>
    <dgm:pt modelId="{E2F1D782-5768-4F4D-BE90-5175EA1280D8}" type="pres">
      <dgm:prSet presAssocID="{BFAE7222-41C1-489D-A779-FCB0FDD63F55}" presName="tx1" presStyleLbl="revTx" presStyleIdx="2" presStyleCnt="4"/>
      <dgm:spPr/>
    </dgm:pt>
    <dgm:pt modelId="{556FD469-4780-43BA-8ADD-8490CDA8EA1D}" type="pres">
      <dgm:prSet presAssocID="{BFAE7222-41C1-489D-A779-FCB0FDD63F55}" presName="vert1" presStyleCnt="0"/>
      <dgm:spPr/>
    </dgm:pt>
    <dgm:pt modelId="{49A1B6E7-DC82-4A80-9F6C-EBB702A53153}" type="pres">
      <dgm:prSet presAssocID="{CCCEAAFB-14FD-4489-A34E-73A365FA8789}" presName="thickLine" presStyleLbl="alignNode1" presStyleIdx="3" presStyleCnt="4"/>
      <dgm:spPr/>
    </dgm:pt>
    <dgm:pt modelId="{5576195F-1212-44E8-ADEA-33F2BDB34B2C}" type="pres">
      <dgm:prSet presAssocID="{CCCEAAFB-14FD-4489-A34E-73A365FA8789}" presName="horz1" presStyleCnt="0"/>
      <dgm:spPr/>
    </dgm:pt>
    <dgm:pt modelId="{8E99D546-6BB7-4641-BDDF-C19555781D9B}" type="pres">
      <dgm:prSet presAssocID="{CCCEAAFB-14FD-4489-A34E-73A365FA8789}" presName="tx1" presStyleLbl="revTx" presStyleIdx="3" presStyleCnt="4"/>
      <dgm:spPr/>
    </dgm:pt>
    <dgm:pt modelId="{780F1936-EA0F-4453-8121-B9451BFB1342}" type="pres">
      <dgm:prSet presAssocID="{CCCEAAFB-14FD-4489-A34E-73A365FA8789}" presName="vert1" presStyleCnt="0"/>
      <dgm:spPr/>
    </dgm:pt>
  </dgm:ptLst>
  <dgm:cxnLst>
    <dgm:cxn modelId="{D5B5380F-D235-4C75-85FE-9B574C4001B8}" srcId="{9F5C44C7-5D4B-44B3-A37A-12157866D926}" destId="{BFAE7222-41C1-489D-A779-FCB0FDD63F55}" srcOrd="2" destOrd="0" parTransId="{96369013-75F5-4C96-BBB0-286AAB631CDB}" sibTransId="{6FA6E83A-A39F-4CD9-A04E-ACEF2A2D922F}"/>
    <dgm:cxn modelId="{F99F5C2F-4F5B-4FE3-B172-9A12E57F994D}" type="presOf" srcId="{16E1688C-5A36-4D95-A591-E320472AD995}" destId="{8163AB2C-F717-46EF-904B-1E34B5A37458}" srcOrd="0" destOrd="0" presId="urn:microsoft.com/office/officeart/2008/layout/LinedList"/>
    <dgm:cxn modelId="{35F08369-79CE-41AE-B45C-BAFCCFA493C9}" type="presOf" srcId="{BFAE7222-41C1-489D-A779-FCB0FDD63F55}" destId="{E2F1D782-5768-4F4D-BE90-5175EA1280D8}" srcOrd="0" destOrd="0" presId="urn:microsoft.com/office/officeart/2008/layout/LinedList"/>
    <dgm:cxn modelId="{361ABB9F-37D2-4EFE-90DA-924FE0569167}" type="presOf" srcId="{F0681471-C5EF-41D5-A99F-D71701DDC598}" destId="{80426414-A85E-4F91-ABAF-6D489572DE12}" srcOrd="0" destOrd="0" presId="urn:microsoft.com/office/officeart/2008/layout/LinedList"/>
    <dgm:cxn modelId="{C54162A0-E5D7-432C-9E77-114A3AF15FE5}" srcId="{9F5C44C7-5D4B-44B3-A37A-12157866D926}" destId="{16E1688C-5A36-4D95-A591-E320472AD995}" srcOrd="1" destOrd="0" parTransId="{1DB7C319-4CDD-483E-BC2C-C2EBA0899BDB}" sibTransId="{D29610F3-7CEF-4797-BD5F-71D2AAE010D7}"/>
    <dgm:cxn modelId="{DF61F1A3-136A-4706-96A4-28BE026ED3EE}" type="presOf" srcId="{CCCEAAFB-14FD-4489-A34E-73A365FA8789}" destId="{8E99D546-6BB7-4641-BDDF-C19555781D9B}" srcOrd="0" destOrd="0" presId="urn:microsoft.com/office/officeart/2008/layout/LinedList"/>
    <dgm:cxn modelId="{C43845B0-E61F-4BAA-9CD5-36D6055E873B}" type="presOf" srcId="{9F5C44C7-5D4B-44B3-A37A-12157866D926}" destId="{62E74884-AB8E-4244-9A60-44AD15EE57EE}" srcOrd="0" destOrd="0" presId="urn:microsoft.com/office/officeart/2008/layout/LinedList"/>
    <dgm:cxn modelId="{67BA92C4-C005-4B0B-846F-45FB060292B7}" srcId="{9F5C44C7-5D4B-44B3-A37A-12157866D926}" destId="{F0681471-C5EF-41D5-A99F-D71701DDC598}" srcOrd="0" destOrd="0" parTransId="{FFC199FD-FCFE-429F-A692-2EE7867ED425}" sibTransId="{F4A30766-DA04-464C-AEFD-376CE6E263B0}"/>
    <dgm:cxn modelId="{2C368EFC-2952-4BE5-A4E2-7AFA1116DA42}" srcId="{9F5C44C7-5D4B-44B3-A37A-12157866D926}" destId="{CCCEAAFB-14FD-4489-A34E-73A365FA8789}" srcOrd="3" destOrd="0" parTransId="{3384F8CD-27FF-4BD7-8570-38955368F48A}" sibTransId="{03BAE8C8-EBD6-46A3-994F-5DE8DF5A91AB}"/>
    <dgm:cxn modelId="{27764B66-E954-4698-9065-A7FAA690CBB7}" type="presParOf" srcId="{62E74884-AB8E-4244-9A60-44AD15EE57EE}" destId="{82F7E5DC-E058-4229-807B-7F801EB4F74D}" srcOrd="0" destOrd="0" presId="urn:microsoft.com/office/officeart/2008/layout/LinedList"/>
    <dgm:cxn modelId="{589F168F-8EE1-4636-90E2-6A6666C366BC}" type="presParOf" srcId="{62E74884-AB8E-4244-9A60-44AD15EE57EE}" destId="{AA89F9FD-6F60-4A9D-BFF4-9D90ED67C9FD}" srcOrd="1" destOrd="0" presId="urn:microsoft.com/office/officeart/2008/layout/LinedList"/>
    <dgm:cxn modelId="{419D3A8B-5416-4F75-83FA-00F767305A2E}" type="presParOf" srcId="{AA89F9FD-6F60-4A9D-BFF4-9D90ED67C9FD}" destId="{80426414-A85E-4F91-ABAF-6D489572DE12}" srcOrd="0" destOrd="0" presId="urn:microsoft.com/office/officeart/2008/layout/LinedList"/>
    <dgm:cxn modelId="{46408E40-2282-4085-BA6D-FBAC2F70B898}" type="presParOf" srcId="{AA89F9FD-6F60-4A9D-BFF4-9D90ED67C9FD}" destId="{4F4399F0-D255-4958-87AD-BBD2BEDD4F21}" srcOrd="1" destOrd="0" presId="urn:microsoft.com/office/officeart/2008/layout/LinedList"/>
    <dgm:cxn modelId="{2BD403FA-E0B6-466D-80DF-71AFF8B1A152}" type="presParOf" srcId="{62E74884-AB8E-4244-9A60-44AD15EE57EE}" destId="{8F7F9D27-77C7-4D19-8137-3604B0C24F3D}" srcOrd="2" destOrd="0" presId="urn:microsoft.com/office/officeart/2008/layout/LinedList"/>
    <dgm:cxn modelId="{C1BEBEBF-08A8-4648-9B82-0E003E23D95E}" type="presParOf" srcId="{62E74884-AB8E-4244-9A60-44AD15EE57EE}" destId="{275012C3-CC01-4B33-9711-72C97A5F46CC}" srcOrd="3" destOrd="0" presId="urn:microsoft.com/office/officeart/2008/layout/LinedList"/>
    <dgm:cxn modelId="{BC596C96-11EE-4F36-AC3D-3D9F94071153}" type="presParOf" srcId="{275012C3-CC01-4B33-9711-72C97A5F46CC}" destId="{8163AB2C-F717-46EF-904B-1E34B5A37458}" srcOrd="0" destOrd="0" presId="urn:microsoft.com/office/officeart/2008/layout/LinedList"/>
    <dgm:cxn modelId="{8809DCC2-2AEE-4443-BE6D-E136DE1B0EE3}" type="presParOf" srcId="{275012C3-CC01-4B33-9711-72C97A5F46CC}" destId="{780E8146-6EE5-4A67-B5ED-6DE06E25EEE5}" srcOrd="1" destOrd="0" presId="urn:microsoft.com/office/officeart/2008/layout/LinedList"/>
    <dgm:cxn modelId="{5737DC94-44BF-4C90-AA02-6E961EF4579D}" type="presParOf" srcId="{62E74884-AB8E-4244-9A60-44AD15EE57EE}" destId="{169CFD1C-3677-4D69-99F1-B3542F5E24BF}" srcOrd="4" destOrd="0" presId="urn:microsoft.com/office/officeart/2008/layout/LinedList"/>
    <dgm:cxn modelId="{B527A158-2A9F-4CC7-A761-20A9A769C877}" type="presParOf" srcId="{62E74884-AB8E-4244-9A60-44AD15EE57EE}" destId="{3CE81F0E-B6C9-4979-8F89-DD67310D49F2}" srcOrd="5" destOrd="0" presId="urn:microsoft.com/office/officeart/2008/layout/LinedList"/>
    <dgm:cxn modelId="{1C71DA15-9653-4B33-8B49-A98D5FA5CCD6}" type="presParOf" srcId="{3CE81F0E-B6C9-4979-8F89-DD67310D49F2}" destId="{E2F1D782-5768-4F4D-BE90-5175EA1280D8}" srcOrd="0" destOrd="0" presId="urn:microsoft.com/office/officeart/2008/layout/LinedList"/>
    <dgm:cxn modelId="{0795E594-B2BC-4E15-86AC-DD27FC099938}" type="presParOf" srcId="{3CE81F0E-B6C9-4979-8F89-DD67310D49F2}" destId="{556FD469-4780-43BA-8ADD-8490CDA8EA1D}" srcOrd="1" destOrd="0" presId="urn:microsoft.com/office/officeart/2008/layout/LinedList"/>
    <dgm:cxn modelId="{D70E5D3A-6AAB-4E42-8727-A6918F56244C}" type="presParOf" srcId="{62E74884-AB8E-4244-9A60-44AD15EE57EE}" destId="{49A1B6E7-DC82-4A80-9F6C-EBB702A53153}" srcOrd="6" destOrd="0" presId="urn:microsoft.com/office/officeart/2008/layout/LinedList"/>
    <dgm:cxn modelId="{10F7579E-18F6-4396-A81B-838AB99D032C}" type="presParOf" srcId="{62E74884-AB8E-4244-9A60-44AD15EE57EE}" destId="{5576195F-1212-44E8-ADEA-33F2BDB34B2C}" srcOrd="7" destOrd="0" presId="urn:microsoft.com/office/officeart/2008/layout/LinedList"/>
    <dgm:cxn modelId="{8F496AE3-2F9B-4DA9-B28B-DE6BA1C79E8C}" type="presParOf" srcId="{5576195F-1212-44E8-ADEA-33F2BDB34B2C}" destId="{8E99D546-6BB7-4641-BDDF-C19555781D9B}" srcOrd="0" destOrd="0" presId="urn:microsoft.com/office/officeart/2008/layout/LinedList"/>
    <dgm:cxn modelId="{1AA2A814-A575-4B39-B69A-6E330391271A}" type="presParOf" srcId="{5576195F-1212-44E8-ADEA-33F2BDB34B2C}" destId="{780F1936-EA0F-4453-8121-B9451BFB134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5C44C7-5D4B-44B3-A37A-12157866D9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681471-C5EF-41D5-A99F-D71701DDC598}">
      <dgm:prSet/>
      <dgm:spPr/>
      <dgm:t>
        <a:bodyPr/>
        <a:lstStyle/>
        <a:p>
          <a:r>
            <a:rPr lang="en-US" dirty="0"/>
            <a:t>Partner with local nonprofits and other organizations</a:t>
          </a:r>
        </a:p>
      </dgm:t>
    </dgm:pt>
    <dgm:pt modelId="{FFC199FD-FCFE-429F-A692-2EE7867ED425}" type="parTrans" cxnId="{67BA92C4-C005-4B0B-846F-45FB060292B7}">
      <dgm:prSet/>
      <dgm:spPr/>
      <dgm:t>
        <a:bodyPr/>
        <a:lstStyle/>
        <a:p>
          <a:endParaRPr lang="en-US"/>
        </a:p>
      </dgm:t>
    </dgm:pt>
    <dgm:pt modelId="{F4A30766-DA04-464C-AEFD-376CE6E263B0}" type="sibTrans" cxnId="{67BA92C4-C005-4B0B-846F-45FB060292B7}">
      <dgm:prSet/>
      <dgm:spPr/>
      <dgm:t>
        <a:bodyPr/>
        <a:lstStyle/>
        <a:p>
          <a:endParaRPr lang="en-US"/>
        </a:p>
      </dgm:t>
    </dgm:pt>
    <dgm:pt modelId="{16E1688C-5A36-4D95-A591-E320472AD995}">
      <dgm:prSet/>
      <dgm:spPr/>
      <dgm:t>
        <a:bodyPr/>
        <a:lstStyle/>
        <a:p>
          <a:r>
            <a:rPr lang="en-US" dirty="0"/>
            <a:t>- Engage Community leaders as ambassadors </a:t>
          </a:r>
        </a:p>
      </dgm:t>
    </dgm:pt>
    <dgm:pt modelId="{1DB7C319-4CDD-483E-BC2C-C2EBA0899BDB}" type="parTrans" cxnId="{C54162A0-E5D7-432C-9E77-114A3AF15FE5}">
      <dgm:prSet/>
      <dgm:spPr/>
      <dgm:t>
        <a:bodyPr/>
        <a:lstStyle/>
        <a:p>
          <a:endParaRPr lang="en-US"/>
        </a:p>
      </dgm:t>
    </dgm:pt>
    <dgm:pt modelId="{D29610F3-7CEF-4797-BD5F-71D2AAE010D7}" type="sibTrans" cxnId="{C54162A0-E5D7-432C-9E77-114A3AF15FE5}">
      <dgm:prSet/>
      <dgm:spPr/>
      <dgm:t>
        <a:bodyPr/>
        <a:lstStyle/>
        <a:p>
          <a:endParaRPr lang="en-US"/>
        </a:p>
      </dgm:t>
    </dgm:pt>
    <dgm:pt modelId="{BFAE7222-41C1-489D-A779-FCB0FDD63F55}">
      <dgm:prSet/>
      <dgm:spPr/>
      <dgm:t>
        <a:bodyPr/>
        <a:lstStyle/>
        <a:p>
          <a:r>
            <a:rPr lang="en-US" dirty="0"/>
            <a:t>- Collaborate with childcare centers</a:t>
          </a:r>
        </a:p>
      </dgm:t>
    </dgm:pt>
    <dgm:pt modelId="{96369013-75F5-4C96-BBB0-286AAB631CDB}" type="parTrans" cxnId="{D5B5380F-D235-4C75-85FE-9B574C4001B8}">
      <dgm:prSet/>
      <dgm:spPr/>
      <dgm:t>
        <a:bodyPr/>
        <a:lstStyle/>
        <a:p>
          <a:endParaRPr lang="en-US"/>
        </a:p>
      </dgm:t>
    </dgm:pt>
    <dgm:pt modelId="{6FA6E83A-A39F-4CD9-A04E-ACEF2A2D922F}" type="sibTrans" cxnId="{D5B5380F-D235-4C75-85FE-9B574C4001B8}">
      <dgm:prSet/>
      <dgm:spPr/>
      <dgm:t>
        <a:bodyPr/>
        <a:lstStyle/>
        <a:p>
          <a:endParaRPr lang="en-US"/>
        </a:p>
      </dgm:t>
    </dgm:pt>
    <dgm:pt modelId="{62E74884-AB8E-4244-9A60-44AD15EE57EE}" type="pres">
      <dgm:prSet presAssocID="{9F5C44C7-5D4B-44B3-A37A-12157866D926}" presName="vert0" presStyleCnt="0">
        <dgm:presLayoutVars>
          <dgm:dir/>
          <dgm:animOne val="branch"/>
          <dgm:animLvl val="lvl"/>
        </dgm:presLayoutVars>
      </dgm:prSet>
      <dgm:spPr/>
    </dgm:pt>
    <dgm:pt modelId="{82F7E5DC-E058-4229-807B-7F801EB4F74D}" type="pres">
      <dgm:prSet presAssocID="{F0681471-C5EF-41D5-A99F-D71701DDC598}" presName="thickLine" presStyleLbl="alignNode1" presStyleIdx="0" presStyleCnt="3"/>
      <dgm:spPr/>
    </dgm:pt>
    <dgm:pt modelId="{AA89F9FD-6F60-4A9D-BFF4-9D90ED67C9FD}" type="pres">
      <dgm:prSet presAssocID="{F0681471-C5EF-41D5-A99F-D71701DDC598}" presName="horz1" presStyleCnt="0"/>
      <dgm:spPr/>
    </dgm:pt>
    <dgm:pt modelId="{80426414-A85E-4F91-ABAF-6D489572DE12}" type="pres">
      <dgm:prSet presAssocID="{F0681471-C5EF-41D5-A99F-D71701DDC598}" presName="tx1" presStyleLbl="revTx" presStyleIdx="0" presStyleCnt="3"/>
      <dgm:spPr/>
    </dgm:pt>
    <dgm:pt modelId="{4F4399F0-D255-4958-87AD-BBD2BEDD4F21}" type="pres">
      <dgm:prSet presAssocID="{F0681471-C5EF-41D5-A99F-D71701DDC598}" presName="vert1" presStyleCnt="0"/>
      <dgm:spPr/>
    </dgm:pt>
    <dgm:pt modelId="{8F7F9D27-77C7-4D19-8137-3604B0C24F3D}" type="pres">
      <dgm:prSet presAssocID="{16E1688C-5A36-4D95-A591-E320472AD995}" presName="thickLine" presStyleLbl="alignNode1" presStyleIdx="1" presStyleCnt="3"/>
      <dgm:spPr/>
    </dgm:pt>
    <dgm:pt modelId="{275012C3-CC01-4B33-9711-72C97A5F46CC}" type="pres">
      <dgm:prSet presAssocID="{16E1688C-5A36-4D95-A591-E320472AD995}" presName="horz1" presStyleCnt="0"/>
      <dgm:spPr/>
    </dgm:pt>
    <dgm:pt modelId="{8163AB2C-F717-46EF-904B-1E34B5A37458}" type="pres">
      <dgm:prSet presAssocID="{16E1688C-5A36-4D95-A591-E320472AD995}" presName="tx1" presStyleLbl="revTx" presStyleIdx="1" presStyleCnt="3"/>
      <dgm:spPr/>
    </dgm:pt>
    <dgm:pt modelId="{780E8146-6EE5-4A67-B5ED-6DE06E25EEE5}" type="pres">
      <dgm:prSet presAssocID="{16E1688C-5A36-4D95-A591-E320472AD995}" presName="vert1" presStyleCnt="0"/>
      <dgm:spPr/>
    </dgm:pt>
    <dgm:pt modelId="{169CFD1C-3677-4D69-99F1-B3542F5E24BF}" type="pres">
      <dgm:prSet presAssocID="{BFAE7222-41C1-489D-A779-FCB0FDD63F55}" presName="thickLine" presStyleLbl="alignNode1" presStyleIdx="2" presStyleCnt="3"/>
      <dgm:spPr/>
    </dgm:pt>
    <dgm:pt modelId="{3CE81F0E-B6C9-4979-8F89-DD67310D49F2}" type="pres">
      <dgm:prSet presAssocID="{BFAE7222-41C1-489D-A779-FCB0FDD63F55}" presName="horz1" presStyleCnt="0"/>
      <dgm:spPr/>
    </dgm:pt>
    <dgm:pt modelId="{E2F1D782-5768-4F4D-BE90-5175EA1280D8}" type="pres">
      <dgm:prSet presAssocID="{BFAE7222-41C1-489D-A779-FCB0FDD63F55}" presName="tx1" presStyleLbl="revTx" presStyleIdx="2" presStyleCnt="3"/>
      <dgm:spPr/>
    </dgm:pt>
    <dgm:pt modelId="{556FD469-4780-43BA-8ADD-8490CDA8EA1D}" type="pres">
      <dgm:prSet presAssocID="{BFAE7222-41C1-489D-A779-FCB0FDD63F55}" presName="vert1" presStyleCnt="0"/>
      <dgm:spPr/>
    </dgm:pt>
  </dgm:ptLst>
  <dgm:cxnLst>
    <dgm:cxn modelId="{D5B5380F-D235-4C75-85FE-9B574C4001B8}" srcId="{9F5C44C7-5D4B-44B3-A37A-12157866D926}" destId="{BFAE7222-41C1-489D-A779-FCB0FDD63F55}" srcOrd="2" destOrd="0" parTransId="{96369013-75F5-4C96-BBB0-286AAB631CDB}" sibTransId="{6FA6E83A-A39F-4CD9-A04E-ACEF2A2D922F}"/>
    <dgm:cxn modelId="{F99F5C2F-4F5B-4FE3-B172-9A12E57F994D}" type="presOf" srcId="{16E1688C-5A36-4D95-A591-E320472AD995}" destId="{8163AB2C-F717-46EF-904B-1E34B5A37458}" srcOrd="0" destOrd="0" presId="urn:microsoft.com/office/officeart/2008/layout/LinedList"/>
    <dgm:cxn modelId="{35F08369-79CE-41AE-B45C-BAFCCFA493C9}" type="presOf" srcId="{BFAE7222-41C1-489D-A779-FCB0FDD63F55}" destId="{E2F1D782-5768-4F4D-BE90-5175EA1280D8}" srcOrd="0" destOrd="0" presId="urn:microsoft.com/office/officeart/2008/layout/LinedList"/>
    <dgm:cxn modelId="{361ABB9F-37D2-4EFE-90DA-924FE0569167}" type="presOf" srcId="{F0681471-C5EF-41D5-A99F-D71701DDC598}" destId="{80426414-A85E-4F91-ABAF-6D489572DE12}" srcOrd="0" destOrd="0" presId="urn:microsoft.com/office/officeart/2008/layout/LinedList"/>
    <dgm:cxn modelId="{C54162A0-E5D7-432C-9E77-114A3AF15FE5}" srcId="{9F5C44C7-5D4B-44B3-A37A-12157866D926}" destId="{16E1688C-5A36-4D95-A591-E320472AD995}" srcOrd="1" destOrd="0" parTransId="{1DB7C319-4CDD-483E-BC2C-C2EBA0899BDB}" sibTransId="{D29610F3-7CEF-4797-BD5F-71D2AAE010D7}"/>
    <dgm:cxn modelId="{C43845B0-E61F-4BAA-9CD5-36D6055E873B}" type="presOf" srcId="{9F5C44C7-5D4B-44B3-A37A-12157866D926}" destId="{62E74884-AB8E-4244-9A60-44AD15EE57EE}" srcOrd="0" destOrd="0" presId="urn:microsoft.com/office/officeart/2008/layout/LinedList"/>
    <dgm:cxn modelId="{67BA92C4-C005-4B0B-846F-45FB060292B7}" srcId="{9F5C44C7-5D4B-44B3-A37A-12157866D926}" destId="{F0681471-C5EF-41D5-A99F-D71701DDC598}" srcOrd="0" destOrd="0" parTransId="{FFC199FD-FCFE-429F-A692-2EE7867ED425}" sibTransId="{F4A30766-DA04-464C-AEFD-376CE6E263B0}"/>
    <dgm:cxn modelId="{27764B66-E954-4698-9065-A7FAA690CBB7}" type="presParOf" srcId="{62E74884-AB8E-4244-9A60-44AD15EE57EE}" destId="{82F7E5DC-E058-4229-807B-7F801EB4F74D}" srcOrd="0" destOrd="0" presId="urn:microsoft.com/office/officeart/2008/layout/LinedList"/>
    <dgm:cxn modelId="{589F168F-8EE1-4636-90E2-6A6666C366BC}" type="presParOf" srcId="{62E74884-AB8E-4244-9A60-44AD15EE57EE}" destId="{AA89F9FD-6F60-4A9D-BFF4-9D90ED67C9FD}" srcOrd="1" destOrd="0" presId="urn:microsoft.com/office/officeart/2008/layout/LinedList"/>
    <dgm:cxn modelId="{419D3A8B-5416-4F75-83FA-00F767305A2E}" type="presParOf" srcId="{AA89F9FD-6F60-4A9D-BFF4-9D90ED67C9FD}" destId="{80426414-A85E-4F91-ABAF-6D489572DE12}" srcOrd="0" destOrd="0" presId="urn:microsoft.com/office/officeart/2008/layout/LinedList"/>
    <dgm:cxn modelId="{46408E40-2282-4085-BA6D-FBAC2F70B898}" type="presParOf" srcId="{AA89F9FD-6F60-4A9D-BFF4-9D90ED67C9FD}" destId="{4F4399F0-D255-4958-87AD-BBD2BEDD4F21}" srcOrd="1" destOrd="0" presId="urn:microsoft.com/office/officeart/2008/layout/LinedList"/>
    <dgm:cxn modelId="{2BD403FA-E0B6-466D-80DF-71AFF8B1A152}" type="presParOf" srcId="{62E74884-AB8E-4244-9A60-44AD15EE57EE}" destId="{8F7F9D27-77C7-4D19-8137-3604B0C24F3D}" srcOrd="2" destOrd="0" presId="urn:microsoft.com/office/officeart/2008/layout/LinedList"/>
    <dgm:cxn modelId="{C1BEBEBF-08A8-4648-9B82-0E003E23D95E}" type="presParOf" srcId="{62E74884-AB8E-4244-9A60-44AD15EE57EE}" destId="{275012C3-CC01-4B33-9711-72C97A5F46CC}" srcOrd="3" destOrd="0" presId="urn:microsoft.com/office/officeart/2008/layout/LinedList"/>
    <dgm:cxn modelId="{BC596C96-11EE-4F36-AC3D-3D9F94071153}" type="presParOf" srcId="{275012C3-CC01-4B33-9711-72C97A5F46CC}" destId="{8163AB2C-F717-46EF-904B-1E34B5A37458}" srcOrd="0" destOrd="0" presId="urn:microsoft.com/office/officeart/2008/layout/LinedList"/>
    <dgm:cxn modelId="{8809DCC2-2AEE-4443-BE6D-E136DE1B0EE3}" type="presParOf" srcId="{275012C3-CC01-4B33-9711-72C97A5F46CC}" destId="{780E8146-6EE5-4A67-B5ED-6DE06E25EEE5}" srcOrd="1" destOrd="0" presId="urn:microsoft.com/office/officeart/2008/layout/LinedList"/>
    <dgm:cxn modelId="{5737DC94-44BF-4C90-AA02-6E961EF4579D}" type="presParOf" srcId="{62E74884-AB8E-4244-9A60-44AD15EE57EE}" destId="{169CFD1C-3677-4D69-99F1-B3542F5E24BF}" srcOrd="4" destOrd="0" presId="urn:microsoft.com/office/officeart/2008/layout/LinedList"/>
    <dgm:cxn modelId="{B527A158-2A9F-4CC7-A761-20A9A769C877}" type="presParOf" srcId="{62E74884-AB8E-4244-9A60-44AD15EE57EE}" destId="{3CE81F0E-B6C9-4979-8F89-DD67310D49F2}" srcOrd="5" destOrd="0" presId="urn:microsoft.com/office/officeart/2008/layout/LinedList"/>
    <dgm:cxn modelId="{1C71DA15-9653-4B33-8B49-A98D5FA5CCD6}" type="presParOf" srcId="{3CE81F0E-B6C9-4979-8F89-DD67310D49F2}" destId="{E2F1D782-5768-4F4D-BE90-5175EA1280D8}" srcOrd="0" destOrd="0" presId="urn:microsoft.com/office/officeart/2008/layout/LinedList"/>
    <dgm:cxn modelId="{0795E594-B2BC-4E15-86AC-DD27FC099938}" type="presParOf" srcId="{3CE81F0E-B6C9-4979-8F89-DD67310D49F2}" destId="{556FD469-4780-43BA-8ADD-8490CDA8EA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5C44C7-5D4B-44B3-A37A-12157866D9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681471-C5EF-41D5-A99F-D71701DDC598}">
      <dgm:prSet/>
      <dgm:spPr/>
      <dgm:t>
        <a:bodyPr/>
        <a:lstStyle/>
        <a:p>
          <a:r>
            <a:rPr lang="en-US" dirty="0"/>
            <a:t>Track enrollment trends and demographics</a:t>
          </a:r>
        </a:p>
      </dgm:t>
    </dgm:pt>
    <dgm:pt modelId="{FFC199FD-FCFE-429F-A692-2EE7867ED425}" type="parTrans" cxnId="{67BA92C4-C005-4B0B-846F-45FB060292B7}">
      <dgm:prSet/>
      <dgm:spPr/>
      <dgm:t>
        <a:bodyPr/>
        <a:lstStyle/>
        <a:p>
          <a:endParaRPr lang="en-US"/>
        </a:p>
      </dgm:t>
    </dgm:pt>
    <dgm:pt modelId="{F4A30766-DA04-464C-AEFD-376CE6E263B0}" type="sibTrans" cxnId="{67BA92C4-C005-4B0B-846F-45FB060292B7}">
      <dgm:prSet/>
      <dgm:spPr/>
      <dgm:t>
        <a:bodyPr/>
        <a:lstStyle/>
        <a:p>
          <a:endParaRPr lang="en-US"/>
        </a:p>
      </dgm:t>
    </dgm:pt>
    <dgm:pt modelId="{16E1688C-5A36-4D95-A591-E320472AD995}">
      <dgm:prSet/>
      <dgm:spPr/>
      <dgm:t>
        <a:bodyPr/>
        <a:lstStyle/>
        <a:p>
          <a:r>
            <a:rPr lang="en-US" dirty="0"/>
            <a:t>- Adjust strategies based on participation data </a:t>
          </a:r>
        </a:p>
      </dgm:t>
    </dgm:pt>
    <dgm:pt modelId="{1DB7C319-4CDD-483E-BC2C-C2EBA0899BDB}" type="parTrans" cxnId="{C54162A0-E5D7-432C-9E77-114A3AF15FE5}">
      <dgm:prSet/>
      <dgm:spPr/>
      <dgm:t>
        <a:bodyPr/>
        <a:lstStyle/>
        <a:p>
          <a:endParaRPr lang="en-US"/>
        </a:p>
      </dgm:t>
    </dgm:pt>
    <dgm:pt modelId="{D29610F3-7CEF-4797-BD5F-71D2AAE010D7}" type="sibTrans" cxnId="{C54162A0-E5D7-432C-9E77-114A3AF15FE5}">
      <dgm:prSet/>
      <dgm:spPr/>
      <dgm:t>
        <a:bodyPr/>
        <a:lstStyle/>
        <a:p>
          <a:endParaRPr lang="en-US"/>
        </a:p>
      </dgm:t>
    </dgm:pt>
    <dgm:pt modelId="{BFAE7222-41C1-489D-A779-FCB0FDD63F55}">
      <dgm:prSet/>
      <dgm:spPr/>
      <dgm:t>
        <a:bodyPr/>
        <a:lstStyle/>
        <a:p>
          <a:r>
            <a:rPr lang="en-US" dirty="0"/>
            <a:t>- Monitor retention and satisfaction metrics</a:t>
          </a:r>
        </a:p>
      </dgm:t>
    </dgm:pt>
    <dgm:pt modelId="{96369013-75F5-4C96-BBB0-286AAB631CDB}" type="parTrans" cxnId="{D5B5380F-D235-4C75-85FE-9B574C4001B8}">
      <dgm:prSet/>
      <dgm:spPr/>
      <dgm:t>
        <a:bodyPr/>
        <a:lstStyle/>
        <a:p>
          <a:endParaRPr lang="en-US"/>
        </a:p>
      </dgm:t>
    </dgm:pt>
    <dgm:pt modelId="{6FA6E83A-A39F-4CD9-A04E-ACEF2A2D922F}" type="sibTrans" cxnId="{D5B5380F-D235-4C75-85FE-9B574C4001B8}">
      <dgm:prSet/>
      <dgm:spPr/>
      <dgm:t>
        <a:bodyPr/>
        <a:lstStyle/>
        <a:p>
          <a:endParaRPr lang="en-US"/>
        </a:p>
      </dgm:t>
    </dgm:pt>
    <dgm:pt modelId="{62E74884-AB8E-4244-9A60-44AD15EE57EE}" type="pres">
      <dgm:prSet presAssocID="{9F5C44C7-5D4B-44B3-A37A-12157866D926}" presName="vert0" presStyleCnt="0">
        <dgm:presLayoutVars>
          <dgm:dir/>
          <dgm:animOne val="branch"/>
          <dgm:animLvl val="lvl"/>
        </dgm:presLayoutVars>
      </dgm:prSet>
      <dgm:spPr/>
    </dgm:pt>
    <dgm:pt modelId="{82F7E5DC-E058-4229-807B-7F801EB4F74D}" type="pres">
      <dgm:prSet presAssocID="{F0681471-C5EF-41D5-A99F-D71701DDC598}" presName="thickLine" presStyleLbl="alignNode1" presStyleIdx="0" presStyleCnt="3"/>
      <dgm:spPr/>
    </dgm:pt>
    <dgm:pt modelId="{AA89F9FD-6F60-4A9D-BFF4-9D90ED67C9FD}" type="pres">
      <dgm:prSet presAssocID="{F0681471-C5EF-41D5-A99F-D71701DDC598}" presName="horz1" presStyleCnt="0"/>
      <dgm:spPr/>
    </dgm:pt>
    <dgm:pt modelId="{80426414-A85E-4F91-ABAF-6D489572DE12}" type="pres">
      <dgm:prSet presAssocID="{F0681471-C5EF-41D5-A99F-D71701DDC598}" presName="tx1" presStyleLbl="revTx" presStyleIdx="0" presStyleCnt="3"/>
      <dgm:spPr/>
    </dgm:pt>
    <dgm:pt modelId="{4F4399F0-D255-4958-87AD-BBD2BEDD4F21}" type="pres">
      <dgm:prSet presAssocID="{F0681471-C5EF-41D5-A99F-D71701DDC598}" presName="vert1" presStyleCnt="0"/>
      <dgm:spPr/>
    </dgm:pt>
    <dgm:pt modelId="{8F7F9D27-77C7-4D19-8137-3604B0C24F3D}" type="pres">
      <dgm:prSet presAssocID="{16E1688C-5A36-4D95-A591-E320472AD995}" presName="thickLine" presStyleLbl="alignNode1" presStyleIdx="1" presStyleCnt="3"/>
      <dgm:spPr/>
    </dgm:pt>
    <dgm:pt modelId="{275012C3-CC01-4B33-9711-72C97A5F46CC}" type="pres">
      <dgm:prSet presAssocID="{16E1688C-5A36-4D95-A591-E320472AD995}" presName="horz1" presStyleCnt="0"/>
      <dgm:spPr/>
    </dgm:pt>
    <dgm:pt modelId="{8163AB2C-F717-46EF-904B-1E34B5A37458}" type="pres">
      <dgm:prSet presAssocID="{16E1688C-5A36-4D95-A591-E320472AD995}" presName="tx1" presStyleLbl="revTx" presStyleIdx="1" presStyleCnt="3"/>
      <dgm:spPr/>
    </dgm:pt>
    <dgm:pt modelId="{780E8146-6EE5-4A67-B5ED-6DE06E25EEE5}" type="pres">
      <dgm:prSet presAssocID="{16E1688C-5A36-4D95-A591-E320472AD995}" presName="vert1" presStyleCnt="0"/>
      <dgm:spPr/>
    </dgm:pt>
    <dgm:pt modelId="{169CFD1C-3677-4D69-99F1-B3542F5E24BF}" type="pres">
      <dgm:prSet presAssocID="{BFAE7222-41C1-489D-A779-FCB0FDD63F55}" presName="thickLine" presStyleLbl="alignNode1" presStyleIdx="2" presStyleCnt="3"/>
      <dgm:spPr/>
    </dgm:pt>
    <dgm:pt modelId="{3CE81F0E-B6C9-4979-8F89-DD67310D49F2}" type="pres">
      <dgm:prSet presAssocID="{BFAE7222-41C1-489D-A779-FCB0FDD63F55}" presName="horz1" presStyleCnt="0"/>
      <dgm:spPr/>
    </dgm:pt>
    <dgm:pt modelId="{E2F1D782-5768-4F4D-BE90-5175EA1280D8}" type="pres">
      <dgm:prSet presAssocID="{BFAE7222-41C1-489D-A779-FCB0FDD63F55}" presName="tx1" presStyleLbl="revTx" presStyleIdx="2" presStyleCnt="3"/>
      <dgm:spPr/>
    </dgm:pt>
    <dgm:pt modelId="{556FD469-4780-43BA-8ADD-8490CDA8EA1D}" type="pres">
      <dgm:prSet presAssocID="{BFAE7222-41C1-489D-A779-FCB0FDD63F55}" presName="vert1" presStyleCnt="0"/>
      <dgm:spPr/>
    </dgm:pt>
  </dgm:ptLst>
  <dgm:cxnLst>
    <dgm:cxn modelId="{D5B5380F-D235-4C75-85FE-9B574C4001B8}" srcId="{9F5C44C7-5D4B-44B3-A37A-12157866D926}" destId="{BFAE7222-41C1-489D-A779-FCB0FDD63F55}" srcOrd="2" destOrd="0" parTransId="{96369013-75F5-4C96-BBB0-286AAB631CDB}" sibTransId="{6FA6E83A-A39F-4CD9-A04E-ACEF2A2D922F}"/>
    <dgm:cxn modelId="{F99F5C2F-4F5B-4FE3-B172-9A12E57F994D}" type="presOf" srcId="{16E1688C-5A36-4D95-A591-E320472AD995}" destId="{8163AB2C-F717-46EF-904B-1E34B5A37458}" srcOrd="0" destOrd="0" presId="urn:microsoft.com/office/officeart/2008/layout/LinedList"/>
    <dgm:cxn modelId="{35F08369-79CE-41AE-B45C-BAFCCFA493C9}" type="presOf" srcId="{BFAE7222-41C1-489D-A779-FCB0FDD63F55}" destId="{E2F1D782-5768-4F4D-BE90-5175EA1280D8}" srcOrd="0" destOrd="0" presId="urn:microsoft.com/office/officeart/2008/layout/LinedList"/>
    <dgm:cxn modelId="{361ABB9F-37D2-4EFE-90DA-924FE0569167}" type="presOf" srcId="{F0681471-C5EF-41D5-A99F-D71701DDC598}" destId="{80426414-A85E-4F91-ABAF-6D489572DE12}" srcOrd="0" destOrd="0" presId="urn:microsoft.com/office/officeart/2008/layout/LinedList"/>
    <dgm:cxn modelId="{C54162A0-E5D7-432C-9E77-114A3AF15FE5}" srcId="{9F5C44C7-5D4B-44B3-A37A-12157866D926}" destId="{16E1688C-5A36-4D95-A591-E320472AD995}" srcOrd="1" destOrd="0" parTransId="{1DB7C319-4CDD-483E-BC2C-C2EBA0899BDB}" sibTransId="{D29610F3-7CEF-4797-BD5F-71D2AAE010D7}"/>
    <dgm:cxn modelId="{C43845B0-E61F-4BAA-9CD5-36D6055E873B}" type="presOf" srcId="{9F5C44C7-5D4B-44B3-A37A-12157866D926}" destId="{62E74884-AB8E-4244-9A60-44AD15EE57EE}" srcOrd="0" destOrd="0" presId="urn:microsoft.com/office/officeart/2008/layout/LinedList"/>
    <dgm:cxn modelId="{67BA92C4-C005-4B0B-846F-45FB060292B7}" srcId="{9F5C44C7-5D4B-44B3-A37A-12157866D926}" destId="{F0681471-C5EF-41D5-A99F-D71701DDC598}" srcOrd="0" destOrd="0" parTransId="{FFC199FD-FCFE-429F-A692-2EE7867ED425}" sibTransId="{F4A30766-DA04-464C-AEFD-376CE6E263B0}"/>
    <dgm:cxn modelId="{27764B66-E954-4698-9065-A7FAA690CBB7}" type="presParOf" srcId="{62E74884-AB8E-4244-9A60-44AD15EE57EE}" destId="{82F7E5DC-E058-4229-807B-7F801EB4F74D}" srcOrd="0" destOrd="0" presId="urn:microsoft.com/office/officeart/2008/layout/LinedList"/>
    <dgm:cxn modelId="{589F168F-8EE1-4636-90E2-6A6666C366BC}" type="presParOf" srcId="{62E74884-AB8E-4244-9A60-44AD15EE57EE}" destId="{AA89F9FD-6F60-4A9D-BFF4-9D90ED67C9FD}" srcOrd="1" destOrd="0" presId="urn:microsoft.com/office/officeart/2008/layout/LinedList"/>
    <dgm:cxn modelId="{419D3A8B-5416-4F75-83FA-00F767305A2E}" type="presParOf" srcId="{AA89F9FD-6F60-4A9D-BFF4-9D90ED67C9FD}" destId="{80426414-A85E-4F91-ABAF-6D489572DE12}" srcOrd="0" destOrd="0" presId="urn:microsoft.com/office/officeart/2008/layout/LinedList"/>
    <dgm:cxn modelId="{46408E40-2282-4085-BA6D-FBAC2F70B898}" type="presParOf" srcId="{AA89F9FD-6F60-4A9D-BFF4-9D90ED67C9FD}" destId="{4F4399F0-D255-4958-87AD-BBD2BEDD4F21}" srcOrd="1" destOrd="0" presId="urn:microsoft.com/office/officeart/2008/layout/LinedList"/>
    <dgm:cxn modelId="{2BD403FA-E0B6-466D-80DF-71AFF8B1A152}" type="presParOf" srcId="{62E74884-AB8E-4244-9A60-44AD15EE57EE}" destId="{8F7F9D27-77C7-4D19-8137-3604B0C24F3D}" srcOrd="2" destOrd="0" presId="urn:microsoft.com/office/officeart/2008/layout/LinedList"/>
    <dgm:cxn modelId="{C1BEBEBF-08A8-4648-9B82-0E003E23D95E}" type="presParOf" srcId="{62E74884-AB8E-4244-9A60-44AD15EE57EE}" destId="{275012C3-CC01-4B33-9711-72C97A5F46CC}" srcOrd="3" destOrd="0" presId="urn:microsoft.com/office/officeart/2008/layout/LinedList"/>
    <dgm:cxn modelId="{BC596C96-11EE-4F36-AC3D-3D9F94071153}" type="presParOf" srcId="{275012C3-CC01-4B33-9711-72C97A5F46CC}" destId="{8163AB2C-F717-46EF-904B-1E34B5A37458}" srcOrd="0" destOrd="0" presId="urn:microsoft.com/office/officeart/2008/layout/LinedList"/>
    <dgm:cxn modelId="{8809DCC2-2AEE-4443-BE6D-E136DE1B0EE3}" type="presParOf" srcId="{275012C3-CC01-4B33-9711-72C97A5F46CC}" destId="{780E8146-6EE5-4A67-B5ED-6DE06E25EEE5}" srcOrd="1" destOrd="0" presId="urn:microsoft.com/office/officeart/2008/layout/LinedList"/>
    <dgm:cxn modelId="{5737DC94-44BF-4C90-AA02-6E961EF4579D}" type="presParOf" srcId="{62E74884-AB8E-4244-9A60-44AD15EE57EE}" destId="{169CFD1C-3677-4D69-99F1-B3542F5E24BF}" srcOrd="4" destOrd="0" presId="urn:microsoft.com/office/officeart/2008/layout/LinedList"/>
    <dgm:cxn modelId="{B527A158-2A9F-4CC7-A761-20A9A769C877}" type="presParOf" srcId="{62E74884-AB8E-4244-9A60-44AD15EE57EE}" destId="{3CE81F0E-B6C9-4979-8F89-DD67310D49F2}" srcOrd="5" destOrd="0" presId="urn:microsoft.com/office/officeart/2008/layout/LinedList"/>
    <dgm:cxn modelId="{1C71DA15-9653-4B33-8B49-A98D5FA5CCD6}" type="presParOf" srcId="{3CE81F0E-B6C9-4979-8F89-DD67310D49F2}" destId="{E2F1D782-5768-4F4D-BE90-5175EA1280D8}" srcOrd="0" destOrd="0" presId="urn:microsoft.com/office/officeart/2008/layout/LinedList"/>
    <dgm:cxn modelId="{0795E594-B2BC-4E15-86AC-DD27FC099938}" type="presParOf" srcId="{3CE81F0E-B6C9-4979-8F89-DD67310D49F2}" destId="{556FD469-4780-43BA-8ADD-8490CDA8EA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5C44C7-5D4B-44B3-A37A-12157866D9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681471-C5EF-41D5-A99F-D71701DDC598}">
      <dgm:prSet/>
      <dgm:spPr/>
      <dgm:t>
        <a:bodyPr/>
        <a:lstStyle/>
        <a:p>
          <a:r>
            <a:rPr lang="en-US" dirty="0"/>
            <a:t>Identify 2-3 engagement priorities</a:t>
          </a:r>
        </a:p>
      </dgm:t>
    </dgm:pt>
    <dgm:pt modelId="{FFC199FD-FCFE-429F-A692-2EE7867ED425}" type="parTrans" cxnId="{67BA92C4-C005-4B0B-846F-45FB060292B7}">
      <dgm:prSet/>
      <dgm:spPr/>
      <dgm:t>
        <a:bodyPr/>
        <a:lstStyle/>
        <a:p>
          <a:endParaRPr lang="en-US"/>
        </a:p>
      </dgm:t>
    </dgm:pt>
    <dgm:pt modelId="{F4A30766-DA04-464C-AEFD-376CE6E263B0}" type="sibTrans" cxnId="{67BA92C4-C005-4B0B-846F-45FB060292B7}">
      <dgm:prSet/>
      <dgm:spPr/>
      <dgm:t>
        <a:bodyPr/>
        <a:lstStyle/>
        <a:p>
          <a:endParaRPr lang="en-US"/>
        </a:p>
      </dgm:t>
    </dgm:pt>
    <dgm:pt modelId="{16E1688C-5A36-4D95-A591-E320472AD995}">
      <dgm:prSet/>
      <dgm:spPr/>
      <dgm:t>
        <a:bodyPr/>
        <a:lstStyle/>
        <a:p>
          <a:r>
            <a:rPr lang="en-US" dirty="0"/>
            <a:t>- Assign leadership accountability </a:t>
          </a:r>
        </a:p>
      </dgm:t>
    </dgm:pt>
    <dgm:pt modelId="{1DB7C319-4CDD-483E-BC2C-C2EBA0899BDB}" type="parTrans" cxnId="{C54162A0-E5D7-432C-9E77-114A3AF15FE5}">
      <dgm:prSet/>
      <dgm:spPr/>
      <dgm:t>
        <a:bodyPr/>
        <a:lstStyle/>
        <a:p>
          <a:endParaRPr lang="en-US"/>
        </a:p>
      </dgm:t>
    </dgm:pt>
    <dgm:pt modelId="{D29610F3-7CEF-4797-BD5F-71D2AAE010D7}" type="sibTrans" cxnId="{C54162A0-E5D7-432C-9E77-114A3AF15FE5}">
      <dgm:prSet/>
      <dgm:spPr/>
      <dgm:t>
        <a:bodyPr/>
        <a:lstStyle/>
        <a:p>
          <a:endParaRPr lang="en-US"/>
        </a:p>
      </dgm:t>
    </dgm:pt>
    <dgm:pt modelId="{BFAE7222-41C1-489D-A779-FCB0FDD63F55}">
      <dgm:prSet/>
      <dgm:spPr/>
      <dgm:t>
        <a:bodyPr/>
        <a:lstStyle/>
        <a:p>
          <a:r>
            <a:rPr lang="en-US" dirty="0"/>
            <a:t>- Set measurable recruitment goals</a:t>
          </a:r>
        </a:p>
      </dgm:t>
    </dgm:pt>
    <dgm:pt modelId="{96369013-75F5-4C96-BBB0-286AAB631CDB}" type="parTrans" cxnId="{D5B5380F-D235-4C75-85FE-9B574C4001B8}">
      <dgm:prSet/>
      <dgm:spPr/>
      <dgm:t>
        <a:bodyPr/>
        <a:lstStyle/>
        <a:p>
          <a:endParaRPr lang="en-US"/>
        </a:p>
      </dgm:t>
    </dgm:pt>
    <dgm:pt modelId="{6FA6E83A-A39F-4CD9-A04E-ACEF2A2D922F}" type="sibTrans" cxnId="{D5B5380F-D235-4C75-85FE-9B574C4001B8}">
      <dgm:prSet/>
      <dgm:spPr/>
      <dgm:t>
        <a:bodyPr/>
        <a:lstStyle/>
        <a:p>
          <a:endParaRPr lang="en-US"/>
        </a:p>
      </dgm:t>
    </dgm:pt>
    <dgm:pt modelId="{62E74884-AB8E-4244-9A60-44AD15EE57EE}" type="pres">
      <dgm:prSet presAssocID="{9F5C44C7-5D4B-44B3-A37A-12157866D926}" presName="vert0" presStyleCnt="0">
        <dgm:presLayoutVars>
          <dgm:dir/>
          <dgm:animOne val="branch"/>
          <dgm:animLvl val="lvl"/>
        </dgm:presLayoutVars>
      </dgm:prSet>
      <dgm:spPr/>
    </dgm:pt>
    <dgm:pt modelId="{82F7E5DC-E058-4229-807B-7F801EB4F74D}" type="pres">
      <dgm:prSet presAssocID="{F0681471-C5EF-41D5-A99F-D71701DDC598}" presName="thickLine" presStyleLbl="alignNode1" presStyleIdx="0" presStyleCnt="3"/>
      <dgm:spPr/>
    </dgm:pt>
    <dgm:pt modelId="{AA89F9FD-6F60-4A9D-BFF4-9D90ED67C9FD}" type="pres">
      <dgm:prSet presAssocID="{F0681471-C5EF-41D5-A99F-D71701DDC598}" presName="horz1" presStyleCnt="0"/>
      <dgm:spPr/>
    </dgm:pt>
    <dgm:pt modelId="{80426414-A85E-4F91-ABAF-6D489572DE12}" type="pres">
      <dgm:prSet presAssocID="{F0681471-C5EF-41D5-A99F-D71701DDC598}" presName="tx1" presStyleLbl="revTx" presStyleIdx="0" presStyleCnt="3"/>
      <dgm:spPr/>
    </dgm:pt>
    <dgm:pt modelId="{4F4399F0-D255-4958-87AD-BBD2BEDD4F21}" type="pres">
      <dgm:prSet presAssocID="{F0681471-C5EF-41D5-A99F-D71701DDC598}" presName="vert1" presStyleCnt="0"/>
      <dgm:spPr/>
    </dgm:pt>
    <dgm:pt modelId="{8F7F9D27-77C7-4D19-8137-3604B0C24F3D}" type="pres">
      <dgm:prSet presAssocID="{16E1688C-5A36-4D95-A591-E320472AD995}" presName="thickLine" presStyleLbl="alignNode1" presStyleIdx="1" presStyleCnt="3"/>
      <dgm:spPr/>
    </dgm:pt>
    <dgm:pt modelId="{275012C3-CC01-4B33-9711-72C97A5F46CC}" type="pres">
      <dgm:prSet presAssocID="{16E1688C-5A36-4D95-A591-E320472AD995}" presName="horz1" presStyleCnt="0"/>
      <dgm:spPr/>
    </dgm:pt>
    <dgm:pt modelId="{8163AB2C-F717-46EF-904B-1E34B5A37458}" type="pres">
      <dgm:prSet presAssocID="{16E1688C-5A36-4D95-A591-E320472AD995}" presName="tx1" presStyleLbl="revTx" presStyleIdx="1" presStyleCnt="3"/>
      <dgm:spPr/>
    </dgm:pt>
    <dgm:pt modelId="{780E8146-6EE5-4A67-B5ED-6DE06E25EEE5}" type="pres">
      <dgm:prSet presAssocID="{16E1688C-5A36-4D95-A591-E320472AD995}" presName="vert1" presStyleCnt="0"/>
      <dgm:spPr/>
    </dgm:pt>
    <dgm:pt modelId="{169CFD1C-3677-4D69-99F1-B3542F5E24BF}" type="pres">
      <dgm:prSet presAssocID="{BFAE7222-41C1-489D-A779-FCB0FDD63F55}" presName="thickLine" presStyleLbl="alignNode1" presStyleIdx="2" presStyleCnt="3"/>
      <dgm:spPr/>
    </dgm:pt>
    <dgm:pt modelId="{3CE81F0E-B6C9-4979-8F89-DD67310D49F2}" type="pres">
      <dgm:prSet presAssocID="{BFAE7222-41C1-489D-A779-FCB0FDD63F55}" presName="horz1" presStyleCnt="0"/>
      <dgm:spPr/>
    </dgm:pt>
    <dgm:pt modelId="{E2F1D782-5768-4F4D-BE90-5175EA1280D8}" type="pres">
      <dgm:prSet presAssocID="{BFAE7222-41C1-489D-A779-FCB0FDD63F55}" presName="tx1" presStyleLbl="revTx" presStyleIdx="2" presStyleCnt="3"/>
      <dgm:spPr/>
    </dgm:pt>
    <dgm:pt modelId="{556FD469-4780-43BA-8ADD-8490CDA8EA1D}" type="pres">
      <dgm:prSet presAssocID="{BFAE7222-41C1-489D-A779-FCB0FDD63F55}" presName="vert1" presStyleCnt="0"/>
      <dgm:spPr/>
    </dgm:pt>
  </dgm:ptLst>
  <dgm:cxnLst>
    <dgm:cxn modelId="{D5B5380F-D235-4C75-85FE-9B574C4001B8}" srcId="{9F5C44C7-5D4B-44B3-A37A-12157866D926}" destId="{BFAE7222-41C1-489D-A779-FCB0FDD63F55}" srcOrd="2" destOrd="0" parTransId="{96369013-75F5-4C96-BBB0-286AAB631CDB}" sibTransId="{6FA6E83A-A39F-4CD9-A04E-ACEF2A2D922F}"/>
    <dgm:cxn modelId="{F99F5C2F-4F5B-4FE3-B172-9A12E57F994D}" type="presOf" srcId="{16E1688C-5A36-4D95-A591-E320472AD995}" destId="{8163AB2C-F717-46EF-904B-1E34B5A37458}" srcOrd="0" destOrd="0" presId="urn:microsoft.com/office/officeart/2008/layout/LinedList"/>
    <dgm:cxn modelId="{35F08369-79CE-41AE-B45C-BAFCCFA493C9}" type="presOf" srcId="{BFAE7222-41C1-489D-A779-FCB0FDD63F55}" destId="{E2F1D782-5768-4F4D-BE90-5175EA1280D8}" srcOrd="0" destOrd="0" presId="urn:microsoft.com/office/officeart/2008/layout/LinedList"/>
    <dgm:cxn modelId="{361ABB9F-37D2-4EFE-90DA-924FE0569167}" type="presOf" srcId="{F0681471-C5EF-41D5-A99F-D71701DDC598}" destId="{80426414-A85E-4F91-ABAF-6D489572DE12}" srcOrd="0" destOrd="0" presId="urn:microsoft.com/office/officeart/2008/layout/LinedList"/>
    <dgm:cxn modelId="{C54162A0-E5D7-432C-9E77-114A3AF15FE5}" srcId="{9F5C44C7-5D4B-44B3-A37A-12157866D926}" destId="{16E1688C-5A36-4D95-A591-E320472AD995}" srcOrd="1" destOrd="0" parTransId="{1DB7C319-4CDD-483E-BC2C-C2EBA0899BDB}" sibTransId="{D29610F3-7CEF-4797-BD5F-71D2AAE010D7}"/>
    <dgm:cxn modelId="{C43845B0-E61F-4BAA-9CD5-36D6055E873B}" type="presOf" srcId="{9F5C44C7-5D4B-44B3-A37A-12157866D926}" destId="{62E74884-AB8E-4244-9A60-44AD15EE57EE}" srcOrd="0" destOrd="0" presId="urn:microsoft.com/office/officeart/2008/layout/LinedList"/>
    <dgm:cxn modelId="{67BA92C4-C005-4B0B-846F-45FB060292B7}" srcId="{9F5C44C7-5D4B-44B3-A37A-12157866D926}" destId="{F0681471-C5EF-41D5-A99F-D71701DDC598}" srcOrd="0" destOrd="0" parTransId="{FFC199FD-FCFE-429F-A692-2EE7867ED425}" sibTransId="{F4A30766-DA04-464C-AEFD-376CE6E263B0}"/>
    <dgm:cxn modelId="{27764B66-E954-4698-9065-A7FAA690CBB7}" type="presParOf" srcId="{62E74884-AB8E-4244-9A60-44AD15EE57EE}" destId="{82F7E5DC-E058-4229-807B-7F801EB4F74D}" srcOrd="0" destOrd="0" presId="urn:microsoft.com/office/officeart/2008/layout/LinedList"/>
    <dgm:cxn modelId="{589F168F-8EE1-4636-90E2-6A6666C366BC}" type="presParOf" srcId="{62E74884-AB8E-4244-9A60-44AD15EE57EE}" destId="{AA89F9FD-6F60-4A9D-BFF4-9D90ED67C9FD}" srcOrd="1" destOrd="0" presId="urn:microsoft.com/office/officeart/2008/layout/LinedList"/>
    <dgm:cxn modelId="{419D3A8B-5416-4F75-83FA-00F767305A2E}" type="presParOf" srcId="{AA89F9FD-6F60-4A9D-BFF4-9D90ED67C9FD}" destId="{80426414-A85E-4F91-ABAF-6D489572DE12}" srcOrd="0" destOrd="0" presId="urn:microsoft.com/office/officeart/2008/layout/LinedList"/>
    <dgm:cxn modelId="{46408E40-2282-4085-BA6D-FBAC2F70B898}" type="presParOf" srcId="{AA89F9FD-6F60-4A9D-BFF4-9D90ED67C9FD}" destId="{4F4399F0-D255-4958-87AD-BBD2BEDD4F21}" srcOrd="1" destOrd="0" presId="urn:microsoft.com/office/officeart/2008/layout/LinedList"/>
    <dgm:cxn modelId="{2BD403FA-E0B6-466D-80DF-71AFF8B1A152}" type="presParOf" srcId="{62E74884-AB8E-4244-9A60-44AD15EE57EE}" destId="{8F7F9D27-77C7-4D19-8137-3604B0C24F3D}" srcOrd="2" destOrd="0" presId="urn:microsoft.com/office/officeart/2008/layout/LinedList"/>
    <dgm:cxn modelId="{C1BEBEBF-08A8-4648-9B82-0E003E23D95E}" type="presParOf" srcId="{62E74884-AB8E-4244-9A60-44AD15EE57EE}" destId="{275012C3-CC01-4B33-9711-72C97A5F46CC}" srcOrd="3" destOrd="0" presId="urn:microsoft.com/office/officeart/2008/layout/LinedList"/>
    <dgm:cxn modelId="{BC596C96-11EE-4F36-AC3D-3D9F94071153}" type="presParOf" srcId="{275012C3-CC01-4B33-9711-72C97A5F46CC}" destId="{8163AB2C-F717-46EF-904B-1E34B5A37458}" srcOrd="0" destOrd="0" presId="urn:microsoft.com/office/officeart/2008/layout/LinedList"/>
    <dgm:cxn modelId="{8809DCC2-2AEE-4443-BE6D-E136DE1B0EE3}" type="presParOf" srcId="{275012C3-CC01-4B33-9711-72C97A5F46CC}" destId="{780E8146-6EE5-4A67-B5ED-6DE06E25EEE5}" srcOrd="1" destOrd="0" presId="urn:microsoft.com/office/officeart/2008/layout/LinedList"/>
    <dgm:cxn modelId="{5737DC94-44BF-4C90-AA02-6E961EF4579D}" type="presParOf" srcId="{62E74884-AB8E-4244-9A60-44AD15EE57EE}" destId="{169CFD1C-3677-4D69-99F1-B3542F5E24BF}" srcOrd="4" destOrd="0" presId="urn:microsoft.com/office/officeart/2008/layout/LinedList"/>
    <dgm:cxn modelId="{B527A158-2A9F-4CC7-A761-20A9A769C877}" type="presParOf" srcId="{62E74884-AB8E-4244-9A60-44AD15EE57EE}" destId="{3CE81F0E-B6C9-4979-8F89-DD67310D49F2}" srcOrd="5" destOrd="0" presId="urn:microsoft.com/office/officeart/2008/layout/LinedList"/>
    <dgm:cxn modelId="{1C71DA15-9653-4B33-8B49-A98D5FA5CCD6}" type="presParOf" srcId="{3CE81F0E-B6C9-4979-8F89-DD67310D49F2}" destId="{E2F1D782-5768-4F4D-BE90-5175EA1280D8}" srcOrd="0" destOrd="0" presId="urn:microsoft.com/office/officeart/2008/layout/LinedList"/>
    <dgm:cxn modelId="{0795E594-B2BC-4E15-86AC-DD27FC099938}" type="presParOf" srcId="{3CE81F0E-B6C9-4979-8F89-DD67310D49F2}" destId="{556FD469-4780-43BA-8ADD-8490CDA8EA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5DC-E058-4229-807B-7F801EB4F74D}">
      <dsp:nvSpPr>
        <dsp:cNvPr id="0" name=""/>
        <dsp:cNvSpPr/>
      </dsp:nvSpPr>
      <dsp:spPr>
        <a:xfrm>
          <a:off x="0" y="2209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26414-A85E-4F91-ABAF-6D489572DE12}">
      <dsp:nvSpPr>
        <dsp:cNvPr id="0" name=""/>
        <dsp:cNvSpPr/>
      </dsp:nvSpPr>
      <dsp:spPr>
        <a:xfrm>
          <a:off x="0" y="2209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Builds trust and credibility </a:t>
          </a:r>
        </a:p>
      </dsp:txBody>
      <dsp:txXfrm>
        <a:off x="0" y="2209"/>
        <a:ext cx="4038600" cy="1507181"/>
      </dsp:txXfrm>
    </dsp:sp>
    <dsp:sp modelId="{8F7F9D27-77C7-4D19-8137-3604B0C24F3D}">
      <dsp:nvSpPr>
        <dsp:cNvPr id="0" name=""/>
        <dsp:cNvSpPr/>
      </dsp:nvSpPr>
      <dsp:spPr>
        <a:xfrm>
          <a:off x="0" y="150939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3AB2C-F717-46EF-904B-1E34B5A37458}">
      <dsp:nvSpPr>
        <dsp:cNvPr id="0" name=""/>
        <dsp:cNvSpPr/>
      </dsp:nvSpPr>
      <dsp:spPr>
        <a:xfrm>
          <a:off x="0" y="1509390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Strengthens enrollment pipelines </a:t>
          </a:r>
        </a:p>
      </dsp:txBody>
      <dsp:txXfrm>
        <a:off x="0" y="1509390"/>
        <a:ext cx="4038600" cy="1507181"/>
      </dsp:txXfrm>
    </dsp:sp>
    <dsp:sp modelId="{169CFD1C-3677-4D69-99F1-B3542F5E24BF}">
      <dsp:nvSpPr>
        <dsp:cNvPr id="0" name=""/>
        <dsp:cNvSpPr/>
      </dsp:nvSpPr>
      <dsp:spPr>
        <a:xfrm>
          <a:off x="0" y="3016572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D782-5768-4F4D-BE90-5175EA1280D8}">
      <dsp:nvSpPr>
        <dsp:cNvPr id="0" name=""/>
        <dsp:cNvSpPr/>
      </dsp:nvSpPr>
      <dsp:spPr>
        <a:xfrm>
          <a:off x="0" y="3016572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Increases family advocacy and retention</a:t>
          </a:r>
        </a:p>
      </dsp:txBody>
      <dsp:txXfrm>
        <a:off x="0" y="3016572"/>
        <a:ext cx="4038600" cy="1507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5DC-E058-4229-807B-7F801EB4F74D}">
      <dsp:nvSpPr>
        <dsp:cNvPr id="0" name=""/>
        <dsp:cNvSpPr/>
      </dsp:nvSpPr>
      <dsp:spPr>
        <a:xfrm>
          <a:off x="0" y="2209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26414-A85E-4F91-ABAF-6D489572DE12}">
      <dsp:nvSpPr>
        <dsp:cNvPr id="0" name=""/>
        <dsp:cNvSpPr/>
      </dsp:nvSpPr>
      <dsp:spPr>
        <a:xfrm>
          <a:off x="0" y="2209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Host structured forums and town halls		</a:t>
          </a:r>
        </a:p>
      </dsp:txBody>
      <dsp:txXfrm>
        <a:off x="0" y="2209"/>
        <a:ext cx="4038600" cy="1507181"/>
      </dsp:txXfrm>
    </dsp:sp>
    <dsp:sp modelId="{8F7F9D27-77C7-4D19-8137-3604B0C24F3D}">
      <dsp:nvSpPr>
        <dsp:cNvPr id="0" name=""/>
        <dsp:cNvSpPr/>
      </dsp:nvSpPr>
      <dsp:spPr>
        <a:xfrm>
          <a:off x="0" y="150939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3AB2C-F717-46EF-904B-1E34B5A37458}">
      <dsp:nvSpPr>
        <dsp:cNvPr id="0" name=""/>
        <dsp:cNvSpPr/>
      </dsp:nvSpPr>
      <dsp:spPr>
        <a:xfrm>
          <a:off x="0" y="1509390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Use surveys to gather stakeholder input</a:t>
          </a:r>
        </a:p>
      </dsp:txBody>
      <dsp:txXfrm>
        <a:off x="0" y="1509390"/>
        <a:ext cx="4038600" cy="1507181"/>
      </dsp:txXfrm>
    </dsp:sp>
    <dsp:sp modelId="{169CFD1C-3677-4D69-99F1-B3542F5E24BF}">
      <dsp:nvSpPr>
        <dsp:cNvPr id="0" name=""/>
        <dsp:cNvSpPr/>
      </dsp:nvSpPr>
      <dsp:spPr>
        <a:xfrm>
          <a:off x="0" y="3016572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D782-5768-4F4D-BE90-5175EA1280D8}">
      <dsp:nvSpPr>
        <dsp:cNvPr id="0" name=""/>
        <dsp:cNvSpPr/>
      </dsp:nvSpPr>
      <dsp:spPr>
        <a:xfrm>
          <a:off x="0" y="3016572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Share actions taken based on feedback</a:t>
          </a:r>
        </a:p>
      </dsp:txBody>
      <dsp:txXfrm>
        <a:off x="0" y="3016572"/>
        <a:ext cx="4038600" cy="1507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5DC-E058-4229-807B-7F801EB4F74D}">
      <dsp:nvSpPr>
        <dsp:cNvPr id="0" name=""/>
        <dsp:cNvSpPr/>
      </dsp:nvSpPr>
      <dsp:spPr>
        <a:xfrm>
          <a:off x="0" y="2209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26414-A85E-4F91-ABAF-6D489572DE12}">
      <dsp:nvSpPr>
        <dsp:cNvPr id="0" name=""/>
        <dsp:cNvSpPr/>
      </dsp:nvSpPr>
      <dsp:spPr>
        <a:xfrm>
          <a:off x="0" y="2209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Reflect and validate stakeholder concerns		</a:t>
          </a:r>
        </a:p>
      </dsp:txBody>
      <dsp:txXfrm>
        <a:off x="0" y="2209"/>
        <a:ext cx="4038600" cy="1507181"/>
      </dsp:txXfrm>
    </dsp:sp>
    <dsp:sp modelId="{8F7F9D27-77C7-4D19-8137-3604B0C24F3D}">
      <dsp:nvSpPr>
        <dsp:cNvPr id="0" name=""/>
        <dsp:cNvSpPr/>
      </dsp:nvSpPr>
      <dsp:spPr>
        <a:xfrm>
          <a:off x="0" y="150939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3AB2C-F717-46EF-904B-1E34B5A37458}">
      <dsp:nvSpPr>
        <dsp:cNvPr id="0" name=""/>
        <dsp:cNvSpPr/>
      </dsp:nvSpPr>
      <dsp:spPr>
        <a:xfrm>
          <a:off x="0" y="1509390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Ask clarifying questions before responding</a:t>
          </a:r>
        </a:p>
      </dsp:txBody>
      <dsp:txXfrm>
        <a:off x="0" y="1509390"/>
        <a:ext cx="4038600" cy="1507181"/>
      </dsp:txXfrm>
    </dsp:sp>
    <dsp:sp modelId="{169CFD1C-3677-4D69-99F1-B3542F5E24BF}">
      <dsp:nvSpPr>
        <dsp:cNvPr id="0" name=""/>
        <dsp:cNvSpPr/>
      </dsp:nvSpPr>
      <dsp:spPr>
        <a:xfrm>
          <a:off x="0" y="3016572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D782-5768-4F4D-BE90-5175EA1280D8}">
      <dsp:nvSpPr>
        <dsp:cNvPr id="0" name=""/>
        <dsp:cNvSpPr/>
      </dsp:nvSpPr>
      <dsp:spPr>
        <a:xfrm>
          <a:off x="0" y="3016572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Demonstrate empathy and transparency</a:t>
          </a:r>
        </a:p>
      </dsp:txBody>
      <dsp:txXfrm>
        <a:off x="0" y="3016572"/>
        <a:ext cx="4038600" cy="1507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5DC-E058-4229-807B-7F801EB4F74D}">
      <dsp:nvSpPr>
        <dsp:cNvPr id="0" name=""/>
        <dsp:cNvSpPr/>
      </dsp:nvSpPr>
      <dsp:spPr>
        <a:xfrm>
          <a:off x="0" y="2209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26414-A85E-4F91-ABAF-6D489572DE12}">
      <dsp:nvSpPr>
        <dsp:cNvPr id="0" name=""/>
        <dsp:cNvSpPr/>
      </dsp:nvSpPr>
      <dsp:spPr>
        <a:xfrm>
          <a:off x="0" y="2209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Provide accessible and translated materials</a:t>
          </a:r>
        </a:p>
      </dsp:txBody>
      <dsp:txXfrm>
        <a:off x="0" y="2209"/>
        <a:ext cx="4038600" cy="1507181"/>
      </dsp:txXfrm>
    </dsp:sp>
    <dsp:sp modelId="{8F7F9D27-77C7-4D19-8137-3604B0C24F3D}">
      <dsp:nvSpPr>
        <dsp:cNvPr id="0" name=""/>
        <dsp:cNvSpPr/>
      </dsp:nvSpPr>
      <dsp:spPr>
        <a:xfrm>
          <a:off x="0" y="150939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3AB2C-F717-46EF-904B-1E34B5A37458}">
      <dsp:nvSpPr>
        <dsp:cNvPr id="0" name=""/>
        <dsp:cNvSpPr/>
      </dsp:nvSpPr>
      <dsp:spPr>
        <a:xfrm>
          <a:off x="0" y="1509390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Respect diverse backgrounds and traditions</a:t>
          </a:r>
        </a:p>
      </dsp:txBody>
      <dsp:txXfrm>
        <a:off x="0" y="1509390"/>
        <a:ext cx="4038600" cy="1507181"/>
      </dsp:txXfrm>
    </dsp:sp>
    <dsp:sp modelId="{169CFD1C-3677-4D69-99F1-B3542F5E24BF}">
      <dsp:nvSpPr>
        <dsp:cNvPr id="0" name=""/>
        <dsp:cNvSpPr/>
      </dsp:nvSpPr>
      <dsp:spPr>
        <a:xfrm>
          <a:off x="0" y="3016572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D782-5768-4F4D-BE90-5175EA1280D8}">
      <dsp:nvSpPr>
        <dsp:cNvPr id="0" name=""/>
        <dsp:cNvSpPr/>
      </dsp:nvSpPr>
      <dsp:spPr>
        <a:xfrm>
          <a:off x="0" y="3016572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Invest in ongoing bias and equity training</a:t>
          </a:r>
        </a:p>
      </dsp:txBody>
      <dsp:txXfrm>
        <a:off x="0" y="3016572"/>
        <a:ext cx="4038600" cy="15071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5DC-E058-4229-807B-7F801EB4F74D}">
      <dsp:nvSpPr>
        <dsp:cNvPr id="0" name=""/>
        <dsp:cNvSpPr/>
      </dsp:nvSpPr>
      <dsp:spPr>
        <a:xfrm>
          <a:off x="0" y="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26414-A85E-4F91-ABAF-6D489572DE12}">
      <dsp:nvSpPr>
        <dsp:cNvPr id="0" name=""/>
        <dsp:cNvSpPr/>
      </dsp:nvSpPr>
      <dsp:spPr>
        <a:xfrm>
          <a:off x="0" y="0"/>
          <a:ext cx="4038600" cy="1131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Identify target communities</a:t>
          </a:r>
        </a:p>
      </dsp:txBody>
      <dsp:txXfrm>
        <a:off x="0" y="0"/>
        <a:ext cx="4038600" cy="1131490"/>
      </dsp:txXfrm>
    </dsp:sp>
    <dsp:sp modelId="{8F7F9D27-77C7-4D19-8137-3604B0C24F3D}">
      <dsp:nvSpPr>
        <dsp:cNvPr id="0" name=""/>
        <dsp:cNvSpPr/>
      </dsp:nvSpPr>
      <dsp:spPr>
        <a:xfrm>
          <a:off x="0" y="113149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3AB2C-F717-46EF-904B-1E34B5A37458}">
      <dsp:nvSpPr>
        <dsp:cNvPr id="0" name=""/>
        <dsp:cNvSpPr/>
      </dsp:nvSpPr>
      <dsp:spPr>
        <a:xfrm>
          <a:off x="0" y="1131490"/>
          <a:ext cx="4038600" cy="1131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- Develop clear value propositions</a:t>
          </a:r>
        </a:p>
      </dsp:txBody>
      <dsp:txXfrm>
        <a:off x="0" y="1131490"/>
        <a:ext cx="4038600" cy="1131490"/>
      </dsp:txXfrm>
    </dsp:sp>
    <dsp:sp modelId="{169CFD1C-3677-4D69-99F1-B3542F5E24BF}">
      <dsp:nvSpPr>
        <dsp:cNvPr id="0" name=""/>
        <dsp:cNvSpPr/>
      </dsp:nvSpPr>
      <dsp:spPr>
        <a:xfrm>
          <a:off x="0" y="2262981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D782-5768-4F4D-BE90-5175EA1280D8}">
      <dsp:nvSpPr>
        <dsp:cNvPr id="0" name=""/>
        <dsp:cNvSpPr/>
      </dsp:nvSpPr>
      <dsp:spPr>
        <a:xfrm>
          <a:off x="0" y="2262981"/>
          <a:ext cx="4038600" cy="1131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- Align messaging with community needs</a:t>
          </a:r>
        </a:p>
      </dsp:txBody>
      <dsp:txXfrm>
        <a:off x="0" y="2262981"/>
        <a:ext cx="4038600" cy="1131490"/>
      </dsp:txXfrm>
    </dsp:sp>
    <dsp:sp modelId="{49A1B6E7-DC82-4A80-9F6C-EBB702A53153}">
      <dsp:nvSpPr>
        <dsp:cNvPr id="0" name=""/>
        <dsp:cNvSpPr/>
      </dsp:nvSpPr>
      <dsp:spPr>
        <a:xfrm>
          <a:off x="0" y="3394472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9D546-6BB7-4641-BDDF-C19555781D9B}">
      <dsp:nvSpPr>
        <dsp:cNvPr id="0" name=""/>
        <dsp:cNvSpPr/>
      </dsp:nvSpPr>
      <dsp:spPr>
        <a:xfrm>
          <a:off x="0" y="3394472"/>
          <a:ext cx="4038600" cy="1131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0" y="3394472"/>
        <a:ext cx="4038600" cy="11314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5DC-E058-4229-807B-7F801EB4F74D}">
      <dsp:nvSpPr>
        <dsp:cNvPr id="0" name=""/>
        <dsp:cNvSpPr/>
      </dsp:nvSpPr>
      <dsp:spPr>
        <a:xfrm>
          <a:off x="0" y="2209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26414-A85E-4F91-ABAF-6D489572DE12}">
      <dsp:nvSpPr>
        <dsp:cNvPr id="0" name=""/>
        <dsp:cNvSpPr/>
      </dsp:nvSpPr>
      <dsp:spPr>
        <a:xfrm>
          <a:off x="0" y="2209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Partner with local nonprofits and other organizations</a:t>
          </a:r>
        </a:p>
      </dsp:txBody>
      <dsp:txXfrm>
        <a:off x="0" y="2209"/>
        <a:ext cx="4038600" cy="1507181"/>
      </dsp:txXfrm>
    </dsp:sp>
    <dsp:sp modelId="{8F7F9D27-77C7-4D19-8137-3604B0C24F3D}">
      <dsp:nvSpPr>
        <dsp:cNvPr id="0" name=""/>
        <dsp:cNvSpPr/>
      </dsp:nvSpPr>
      <dsp:spPr>
        <a:xfrm>
          <a:off x="0" y="150939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3AB2C-F717-46EF-904B-1E34B5A37458}">
      <dsp:nvSpPr>
        <dsp:cNvPr id="0" name=""/>
        <dsp:cNvSpPr/>
      </dsp:nvSpPr>
      <dsp:spPr>
        <a:xfrm>
          <a:off x="0" y="1509390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Engage Community leaders as ambassadors </a:t>
          </a:r>
        </a:p>
      </dsp:txBody>
      <dsp:txXfrm>
        <a:off x="0" y="1509390"/>
        <a:ext cx="4038600" cy="1507181"/>
      </dsp:txXfrm>
    </dsp:sp>
    <dsp:sp modelId="{169CFD1C-3677-4D69-99F1-B3542F5E24BF}">
      <dsp:nvSpPr>
        <dsp:cNvPr id="0" name=""/>
        <dsp:cNvSpPr/>
      </dsp:nvSpPr>
      <dsp:spPr>
        <a:xfrm>
          <a:off x="0" y="3016572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D782-5768-4F4D-BE90-5175EA1280D8}">
      <dsp:nvSpPr>
        <dsp:cNvPr id="0" name=""/>
        <dsp:cNvSpPr/>
      </dsp:nvSpPr>
      <dsp:spPr>
        <a:xfrm>
          <a:off x="0" y="3016572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Collaborate with childcare centers</a:t>
          </a:r>
        </a:p>
      </dsp:txBody>
      <dsp:txXfrm>
        <a:off x="0" y="3016572"/>
        <a:ext cx="4038600" cy="15071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5DC-E058-4229-807B-7F801EB4F74D}">
      <dsp:nvSpPr>
        <dsp:cNvPr id="0" name=""/>
        <dsp:cNvSpPr/>
      </dsp:nvSpPr>
      <dsp:spPr>
        <a:xfrm>
          <a:off x="0" y="2209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26414-A85E-4F91-ABAF-6D489572DE12}">
      <dsp:nvSpPr>
        <dsp:cNvPr id="0" name=""/>
        <dsp:cNvSpPr/>
      </dsp:nvSpPr>
      <dsp:spPr>
        <a:xfrm>
          <a:off x="0" y="2209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Track enrollment trends and demographics</a:t>
          </a:r>
        </a:p>
      </dsp:txBody>
      <dsp:txXfrm>
        <a:off x="0" y="2209"/>
        <a:ext cx="4038600" cy="1507181"/>
      </dsp:txXfrm>
    </dsp:sp>
    <dsp:sp modelId="{8F7F9D27-77C7-4D19-8137-3604B0C24F3D}">
      <dsp:nvSpPr>
        <dsp:cNvPr id="0" name=""/>
        <dsp:cNvSpPr/>
      </dsp:nvSpPr>
      <dsp:spPr>
        <a:xfrm>
          <a:off x="0" y="150939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3AB2C-F717-46EF-904B-1E34B5A37458}">
      <dsp:nvSpPr>
        <dsp:cNvPr id="0" name=""/>
        <dsp:cNvSpPr/>
      </dsp:nvSpPr>
      <dsp:spPr>
        <a:xfrm>
          <a:off x="0" y="1509390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Adjust strategies based on participation data </a:t>
          </a:r>
        </a:p>
      </dsp:txBody>
      <dsp:txXfrm>
        <a:off x="0" y="1509390"/>
        <a:ext cx="4038600" cy="1507181"/>
      </dsp:txXfrm>
    </dsp:sp>
    <dsp:sp modelId="{169CFD1C-3677-4D69-99F1-B3542F5E24BF}">
      <dsp:nvSpPr>
        <dsp:cNvPr id="0" name=""/>
        <dsp:cNvSpPr/>
      </dsp:nvSpPr>
      <dsp:spPr>
        <a:xfrm>
          <a:off x="0" y="3016572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D782-5768-4F4D-BE90-5175EA1280D8}">
      <dsp:nvSpPr>
        <dsp:cNvPr id="0" name=""/>
        <dsp:cNvSpPr/>
      </dsp:nvSpPr>
      <dsp:spPr>
        <a:xfrm>
          <a:off x="0" y="3016572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- Monitor retention and satisfaction metrics</a:t>
          </a:r>
        </a:p>
      </dsp:txBody>
      <dsp:txXfrm>
        <a:off x="0" y="3016572"/>
        <a:ext cx="4038600" cy="15071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5DC-E058-4229-807B-7F801EB4F74D}">
      <dsp:nvSpPr>
        <dsp:cNvPr id="0" name=""/>
        <dsp:cNvSpPr/>
      </dsp:nvSpPr>
      <dsp:spPr>
        <a:xfrm>
          <a:off x="0" y="2209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26414-A85E-4F91-ABAF-6D489572DE12}">
      <dsp:nvSpPr>
        <dsp:cNvPr id="0" name=""/>
        <dsp:cNvSpPr/>
      </dsp:nvSpPr>
      <dsp:spPr>
        <a:xfrm>
          <a:off x="0" y="2209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Identify 2-3 engagement priorities</a:t>
          </a:r>
        </a:p>
      </dsp:txBody>
      <dsp:txXfrm>
        <a:off x="0" y="2209"/>
        <a:ext cx="4038600" cy="1507181"/>
      </dsp:txXfrm>
    </dsp:sp>
    <dsp:sp modelId="{8F7F9D27-77C7-4D19-8137-3604B0C24F3D}">
      <dsp:nvSpPr>
        <dsp:cNvPr id="0" name=""/>
        <dsp:cNvSpPr/>
      </dsp:nvSpPr>
      <dsp:spPr>
        <a:xfrm>
          <a:off x="0" y="1509390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3AB2C-F717-46EF-904B-1E34B5A37458}">
      <dsp:nvSpPr>
        <dsp:cNvPr id="0" name=""/>
        <dsp:cNvSpPr/>
      </dsp:nvSpPr>
      <dsp:spPr>
        <a:xfrm>
          <a:off x="0" y="1509390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- Assign leadership accountability </a:t>
          </a:r>
        </a:p>
      </dsp:txBody>
      <dsp:txXfrm>
        <a:off x="0" y="1509390"/>
        <a:ext cx="4038600" cy="1507181"/>
      </dsp:txXfrm>
    </dsp:sp>
    <dsp:sp modelId="{169CFD1C-3677-4D69-99F1-B3542F5E24BF}">
      <dsp:nvSpPr>
        <dsp:cNvPr id="0" name=""/>
        <dsp:cNvSpPr/>
      </dsp:nvSpPr>
      <dsp:spPr>
        <a:xfrm>
          <a:off x="0" y="3016572"/>
          <a:ext cx="4038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D782-5768-4F4D-BE90-5175EA1280D8}">
      <dsp:nvSpPr>
        <dsp:cNvPr id="0" name=""/>
        <dsp:cNvSpPr/>
      </dsp:nvSpPr>
      <dsp:spPr>
        <a:xfrm>
          <a:off x="0" y="3016572"/>
          <a:ext cx="40386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- Set measurable recruitment goals</a:t>
          </a:r>
        </a:p>
      </dsp:txBody>
      <dsp:txXfrm>
        <a:off x="0" y="3016572"/>
        <a:ext cx="4038600" cy="1507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85800" cy="685800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6045" y="2506060"/>
            <a:ext cx="8227955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4800" b="0" dirty="0">
                <a:solidFill>
                  <a:srgbClr val="030D48"/>
                </a:solidFill>
                <a:latin typeface="Playfair Display"/>
              </a:rPr>
              <a:t>Professional Development Training</a:t>
            </a:r>
          </a:p>
          <a:p>
            <a:pPr algn="l"/>
            <a:r>
              <a:rPr sz="2800" dirty="0">
                <a:solidFill>
                  <a:srgbClr val="38B6FF"/>
                </a:solidFill>
                <a:latin typeface="Montserrat"/>
              </a:rPr>
              <a:t>March 9–10, 2026</a:t>
            </a:r>
          </a:p>
          <a:p>
            <a:pPr algn="l"/>
            <a:r>
              <a:rPr sz="1800" dirty="0">
                <a:solidFill>
                  <a:srgbClr val="030D48"/>
                </a:solidFill>
                <a:latin typeface="Montserrat"/>
              </a:rPr>
              <a:t>Charter School Leadership Training | Montgomery, Alabama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836" y="4925920"/>
            <a:ext cx="5486400" cy="4572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312314" y="6339401"/>
            <a:ext cx="73152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1600" dirty="0">
                <a:solidFill>
                  <a:srgbClr val="030D48"/>
                </a:solidFill>
                <a:latin typeface="Montserrat"/>
              </a:rPr>
              <a:t>Alabama Public Charter School Commission</a:t>
            </a:r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22FB02CE-90DD-352C-DC98-B38F81CF2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6671" y="128081"/>
            <a:ext cx="2556017" cy="25383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EC0F2-5B9B-CC15-5E86-CE82ED4AC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25E8E6-CCD3-2D66-8A52-184A32FEFFE1}"/>
              </a:ext>
            </a:extLst>
          </p:cNvPr>
          <p:cNvSpPr/>
          <p:nvPr/>
        </p:nvSpPr>
        <p:spPr>
          <a:xfrm>
            <a:off x="0" y="0"/>
            <a:ext cx="274320" cy="685800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94DD3D-C3B4-38C4-54A8-E75092F2D0C7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t>Alabama Public Charter School Commission | Professional Development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EDBD1E-3606-23A8-759D-D7F3878C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Action Planning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18C6AA06-93E1-976E-AF6B-6B4CD243B0A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45867248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EB8BE7A-1692-DECC-1349-84F90468DE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b="38625"/>
          <a:stretch>
            <a:fillRect/>
          </a:stretch>
        </p:blipFill>
        <p:spPr>
          <a:xfrm>
            <a:off x="4781269" y="1600200"/>
            <a:ext cx="4050667" cy="37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57200" y="1693943"/>
            <a:ext cx="100584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400" b="1" dirty="0">
                <a:solidFill>
                  <a:srgbClr val="030D48"/>
                </a:solidFill>
              </a:rPr>
              <a:t>Questions and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379743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>
                <a:solidFill>
                  <a:srgbClr val="030D48"/>
                </a:solidFill>
              </a:rPr>
              <a:t>We welcome your questions and feedback.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06095"/>
            <a:ext cx="9144000" cy="486145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Picture 2" descr="Alabama Public Charter School Commission | Montgomery AL">
            <a:extLst>
              <a:ext uri="{FF2B5EF4-FFF2-40B4-BE49-F238E27FC236}">
                <a16:creationId xmlns:a16="http://schemas.microsoft.com/office/drawing/2014/main" id="{27511CA1-014D-3C42-E317-910D4163E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10" y="426502"/>
            <a:ext cx="1152868" cy="115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68271"/>
            <a:ext cx="9144000" cy="2246529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4400">
                <a:solidFill>
                  <a:srgbClr val="FFFFFF"/>
                </a:solidFill>
                <a:latin typeface="Playfair Display"/>
              </a:defRPr>
            </a:pPr>
            <a:r>
              <a:rPr lang="en-US" dirty="0"/>
              <a:t>Community Engagement and Recruitment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0" y="6309360"/>
            <a:ext cx="9196627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rPr dirty="0"/>
              <a:t>Alabama Public Charter School Commission | Professional Development Training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B9E32-3ECA-CB2E-6518-67A026DC6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C43E43-53B1-721B-3365-01F3B9B31EFA}"/>
              </a:ext>
            </a:extLst>
          </p:cNvPr>
          <p:cNvSpPr/>
          <p:nvPr/>
        </p:nvSpPr>
        <p:spPr>
          <a:xfrm>
            <a:off x="0" y="0"/>
            <a:ext cx="274320" cy="685800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DDBC77-1AE5-F35C-8BB9-81A73CD6509A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t>Alabama Public Charter School Commission | Professional Development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4A6B-BEE6-B901-2099-9E1E764D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Why Community Engagement Matters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B4405C40-7C94-648A-863B-48FAE190C64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A9DA877-EFAF-F034-363A-B62A4905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b="25563"/>
          <a:stretch>
            <a:fillRect/>
          </a:stretch>
        </p:blipFill>
        <p:spPr>
          <a:xfrm>
            <a:off x="5066482" y="1526309"/>
            <a:ext cx="3836261" cy="42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0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37130-0C3B-8F1C-3848-76E59AE31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412110-5855-AB87-4F9B-D70765867A91}"/>
              </a:ext>
            </a:extLst>
          </p:cNvPr>
          <p:cNvSpPr/>
          <p:nvPr/>
        </p:nvSpPr>
        <p:spPr>
          <a:xfrm>
            <a:off x="0" y="0"/>
            <a:ext cx="274320" cy="685800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C7DCF-A01D-DE15-F06B-E007FEC1AAD0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t>Alabama Public Charter School Commission | Professional Development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25249C-0D21-BFEF-0DF9-0CBD749C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Two-Way Communication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5522CCF7-1BB6-76CA-A4F2-C28FBA5B55B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58609112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FBE3FD7-DCD0-7208-EB10-99889FD55F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b="13931"/>
          <a:stretch>
            <a:fillRect/>
          </a:stretch>
        </p:blipFill>
        <p:spPr>
          <a:xfrm>
            <a:off x="5158846" y="1332345"/>
            <a:ext cx="3527954" cy="455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4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15EF3-CB8B-BAB8-11EC-A88A8DC7C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E9772A-8DC8-7BD7-01F1-A53A63908E81}"/>
              </a:ext>
            </a:extLst>
          </p:cNvPr>
          <p:cNvSpPr/>
          <p:nvPr/>
        </p:nvSpPr>
        <p:spPr>
          <a:xfrm>
            <a:off x="0" y="0"/>
            <a:ext cx="274320" cy="685800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3D8D59-9998-FB83-5015-1B670D6FD264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t>Alabama Public Charter School Commission | Professional Development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5B5191-146D-DD72-F17D-7DC86234B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Active Listening in Practice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44BED5A5-BB8C-7CD3-06A4-A990AD9540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6011412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F29664-A3CC-FAB8-61C2-12F23F530A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b="19850"/>
          <a:stretch>
            <a:fillRect/>
          </a:stretch>
        </p:blipFill>
        <p:spPr>
          <a:xfrm>
            <a:off x="5078490" y="1417638"/>
            <a:ext cx="3791190" cy="45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5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74E9B-8945-1492-4A16-3AEF5CC9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3323DA-1FDC-821A-3632-E1EDC551FB46}"/>
              </a:ext>
            </a:extLst>
          </p:cNvPr>
          <p:cNvSpPr/>
          <p:nvPr/>
        </p:nvSpPr>
        <p:spPr>
          <a:xfrm>
            <a:off x="0" y="0"/>
            <a:ext cx="274320" cy="685800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7840C5-4E53-7683-1D76-857557E60EC5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t>Alabama Public Charter School Commission | Professional Development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C5E972-BC70-9E35-06C1-903BC35F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Cultural Competence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BFFF19DA-168D-2918-773C-EE5FB587551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6516480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2E41DC-54C7-14E4-82C0-33604716DE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b="22502"/>
          <a:stretch>
            <a:fillRect/>
          </a:stretch>
        </p:blipFill>
        <p:spPr>
          <a:xfrm>
            <a:off x="5065766" y="1417638"/>
            <a:ext cx="3803914" cy="44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B647A-D36B-6D94-62AE-1C6BC62BA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B10E3-C9E7-7BDD-ABC8-71DB533391D9}"/>
              </a:ext>
            </a:extLst>
          </p:cNvPr>
          <p:cNvSpPr/>
          <p:nvPr/>
        </p:nvSpPr>
        <p:spPr>
          <a:xfrm>
            <a:off x="0" y="0"/>
            <a:ext cx="274320" cy="685800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F1E61-FF15-A168-015C-40D545FF9D3B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t>Alabama Public Charter School Commission | Professional Development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4F085-2510-1B71-98D7-3537601A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Strategic Recruitment Planning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B714DDD0-8DDE-AA90-7CF2-DFB4798CF67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9554012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21E296-CB68-D1F4-708D-274CA8DF7F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b="45767"/>
          <a:stretch>
            <a:fillRect/>
          </a:stretch>
        </p:blipFill>
        <p:spPr>
          <a:xfrm>
            <a:off x="4648202" y="1483551"/>
            <a:ext cx="4375571" cy="35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32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F7E87-1F17-6806-550E-3116420F1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EF4577-96FA-99E5-6C4E-68A61D5431B7}"/>
              </a:ext>
            </a:extLst>
          </p:cNvPr>
          <p:cNvSpPr/>
          <p:nvPr/>
        </p:nvSpPr>
        <p:spPr>
          <a:xfrm>
            <a:off x="0" y="0"/>
            <a:ext cx="274320" cy="685800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3ECF0-700A-DB11-3E8A-DE2E2E920BD5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t>Alabama Public Charter School Commission | Professional Development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4B4409-7551-6A76-8C04-DFC9DD7C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Community Partnerships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1054626E-6388-469E-6583-C719004AE7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9577286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C6052C-DB25-82BE-CEE0-F5C5FD66B8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b="29645"/>
          <a:stretch>
            <a:fillRect/>
          </a:stretch>
        </p:blipFill>
        <p:spPr>
          <a:xfrm>
            <a:off x="4942752" y="1600200"/>
            <a:ext cx="3822507" cy="40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3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32D0C-05CF-FF6B-3D13-2162E8EAB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BAFB6F-CE55-880A-EFBA-45B2994371CD}"/>
              </a:ext>
            </a:extLst>
          </p:cNvPr>
          <p:cNvSpPr/>
          <p:nvPr/>
        </p:nvSpPr>
        <p:spPr>
          <a:xfrm>
            <a:off x="0" y="0"/>
            <a:ext cx="274320" cy="6858000"/>
          </a:xfrm>
          <a:prstGeom prst="rect">
            <a:avLst/>
          </a:prstGeom>
          <a:solidFill>
            <a:srgbClr val="38B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729A3-EB9E-670A-02DE-7D64965B9F82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30D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>
                <a:solidFill>
                  <a:srgbClr val="FFFFFF"/>
                </a:solidFill>
                <a:latin typeface="Montserrat"/>
              </a:defRPr>
            </a:pPr>
            <a:r>
              <a:t>Alabama Public Charter School Commission | Professional Development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A8901-2525-0EA7-D100-086550C2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Data-Driven Outreach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9C9D4B49-3AE8-97B6-3238-B02CD011035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1378186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CD546E-3B96-72E9-61C6-A69287B718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t="1480" b="41022"/>
          <a:stretch>
            <a:fillRect/>
          </a:stretch>
        </p:blipFill>
        <p:spPr>
          <a:xfrm>
            <a:off x="4678680" y="1500910"/>
            <a:ext cx="4267604" cy="368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2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270</Words>
  <Application>Microsoft Office PowerPoint</Application>
  <PresentationFormat>On-screen Show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Why Community Engagement Matters</vt:lpstr>
      <vt:lpstr>Two-Way Communication</vt:lpstr>
      <vt:lpstr>Active Listening in Practice</vt:lpstr>
      <vt:lpstr>Cultural Competence</vt:lpstr>
      <vt:lpstr>Strategic Recruitment Planning</vt:lpstr>
      <vt:lpstr>Community Partnerships</vt:lpstr>
      <vt:lpstr>Data-Driven Outreach</vt:lpstr>
      <vt:lpstr>Action Planning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Adoria Hughes</dc:creator>
  <cp:keywords/>
  <dc:description>generated using python-pptx</dc:description>
  <cp:lastModifiedBy>Sierra Hall</cp:lastModifiedBy>
  <cp:revision>8</cp:revision>
  <dcterms:created xsi:type="dcterms:W3CDTF">2013-01-27T09:14:16Z</dcterms:created>
  <dcterms:modified xsi:type="dcterms:W3CDTF">2026-03-05T03:25:59Z</dcterms:modified>
  <cp:category/>
</cp:coreProperties>
</file>