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5" r:id="rId4"/>
    <p:sldId id="261" r:id="rId5"/>
    <p:sldId id="271" r:id="rId6"/>
    <p:sldId id="263" r:id="rId7"/>
    <p:sldId id="268" r:id="rId8"/>
    <p:sldId id="269" r:id="rId9"/>
    <p:sldId id="275" r:id="rId10"/>
    <p:sldId id="276" r:id="rId11"/>
    <p:sldId id="272" r:id="rId12"/>
    <p:sldId id="273" r:id="rId13"/>
    <p:sldId id="277" r:id="rId14"/>
    <p:sldId id="278" r:id="rId15"/>
    <p:sldId id="282" r:id="rId16"/>
    <p:sldId id="280" r:id="rId17"/>
    <p:sldId id="281" r:id="rId18"/>
    <p:sldId id="279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482D0-8F71-75EA-7865-7EF564AD24C0}" v="2" dt="2026-03-10T19:12:27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oria Hughes" userId="f7088b7febbedd54" providerId="LiveId" clId="{C53F49D8-FDC2-4A05-9D36-183B6BF20F92}"/>
    <pc:docChg chg="custSel addSld delSld modSld">
      <pc:chgData name="Adoria Hughes" userId="f7088b7febbedd54" providerId="LiveId" clId="{C53F49D8-FDC2-4A05-9D36-183B6BF20F92}" dt="2026-02-17T21:54:15.023" v="39" actId="478"/>
      <pc:docMkLst>
        <pc:docMk/>
      </pc:docMkLst>
      <pc:sldChg chg="addSp delSp modSp mod">
        <pc:chgData name="Adoria Hughes" userId="f7088b7febbedd54" providerId="LiveId" clId="{C53F49D8-FDC2-4A05-9D36-183B6BF20F92}" dt="2026-02-17T21:54:15.023" v="39" actId="478"/>
        <pc:sldMkLst>
          <pc:docMk/>
          <pc:sldMk cId="0" sldId="258"/>
        </pc:sldMkLst>
      </pc:sldChg>
      <pc:sldChg chg="addSp delSp modSp add mod modClrScheme chgLayout">
        <pc:chgData name="Adoria Hughes" userId="f7088b7febbedd54" providerId="LiveId" clId="{C53F49D8-FDC2-4A05-9D36-183B6BF20F92}" dt="2026-02-17T21:50:45.967" v="24" actId="700"/>
        <pc:sldMkLst>
          <pc:docMk/>
          <pc:sldMk cId="915676084" sldId="263"/>
        </pc:sldMkLst>
        <pc:spChg chg="add mod ord">
          <ac:chgData name="Adoria Hughes" userId="f7088b7febbedd54" providerId="LiveId" clId="{C53F49D8-FDC2-4A05-9D36-183B6BF20F92}" dt="2026-02-17T21:50:45.967" v="24" actId="700"/>
          <ac:spMkLst>
            <pc:docMk/>
            <pc:sldMk cId="915676084" sldId="263"/>
            <ac:spMk id="13" creationId="{47DF967B-31E1-B33E-19CA-0FCCA29C0A80}"/>
          </ac:spMkLst>
        </pc:spChg>
      </pc:sldChg>
      <pc:sldChg chg="addSp modSp add mod">
        <pc:chgData name="Adoria Hughes" userId="f7088b7febbedd54" providerId="LiveId" clId="{C53F49D8-FDC2-4A05-9D36-183B6BF20F92}" dt="2026-02-17T21:53:37.207" v="32" actId="1076"/>
        <pc:sldMkLst>
          <pc:docMk/>
          <pc:sldMk cId="0" sldId="264"/>
        </pc:sldMkLst>
        <pc:spChg chg="mod">
          <ac:chgData name="Adoria Hughes" userId="f7088b7febbedd54" providerId="LiveId" clId="{C53F49D8-FDC2-4A05-9D36-183B6BF20F92}" dt="2026-02-17T21:53:17.929" v="28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doria Hughes" userId="f7088b7febbedd54" providerId="LiveId" clId="{C53F49D8-FDC2-4A05-9D36-183B6BF20F92}" dt="2026-02-17T21:53:21.316" v="29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Adoria Hughes" userId="f7088b7febbedd54" providerId="LiveId" clId="{C53F49D8-FDC2-4A05-9D36-183B6BF20F92}" dt="2026-02-17T21:53:14.958" v="27" actId="14100"/>
          <ac:spMkLst>
            <pc:docMk/>
            <pc:sldMk cId="0" sldId="264"/>
            <ac:spMk id="4" creationId="{00000000-0000-0000-0000-000000000000}"/>
          </ac:spMkLst>
        </pc:spChg>
        <pc:picChg chg="add mod">
          <ac:chgData name="Adoria Hughes" userId="f7088b7febbedd54" providerId="LiveId" clId="{C53F49D8-FDC2-4A05-9D36-183B6BF20F92}" dt="2026-02-17T21:53:37.207" v="32" actId="1076"/>
          <ac:picMkLst>
            <pc:docMk/>
            <pc:sldMk cId="0" sldId="264"/>
            <ac:picMk id="5" creationId="{27511CA1-014D-3C42-E317-910D4163E9A0}"/>
          </ac:picMkLst>
        </pc:picChg>
      </pc:sldChg>
    </pc:docChg>
  </pc:docChgLst>
  <pc:docChgLst>
    <pc:chgData name="Doug Riley" userId="94b535570c51e758" providerId="LiveId" clId="{30B5FFDC-928F-44DE-A074-71DF140DBE58}"/>
    <pc:docChg chg="undo custSel addSld delSld modSld sldOrd">
      <pc:chgData name="Doug Riley" userId="94b535570c51e758" providerId="LiveId" clId="{30B5FFDC-928F-44DE-A074-71DF140DBE58}" dt="2026-03-04T20:05:43.397" v="8648" actId="20577"/>
      <pc:docMkLst>
        <pc:docMk/>
      </pc:docMkLst>
      <pc:sldChg chg="addSp modSp mod">
        <pc:chgData name="Doug Riley" userId="94b535570c51e758" providerId="LiveId" clId="{30B5FFDC-928F-44DE-A074-71DF140DBE58}" dt="2026-03-02T16:08:06.679" v="5862" actId="20577"/>
        <pc:sldMkLst>
          <pc:docMk/>
          <pc:sldMk cId="0" sldId="258"/>
        </pc:sldMkLst>
        <pc:spChg chg="mod">
          <ac:chgData name="Doug Riley" userId="94b535570c51e758" providerId="LiveId" clId="{30B5FFDC-928F-44DE-A074-71DF140DBE58}" dt="2026-03-02T16:08:06.679" v="5862" actId="20577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Doug Riley" userId="94b535570c51e758" providerId="LiveId" clId="{30B5FFDC-928F-44DE-A074-71DF140DBE58}" dt="2026-02-20T19:00:42.066" v="906" actId="1076"/>
          <ac:spMkLst>
            <pc:docMk/>
            <pc:sldMk cId="0" sldId="258"/>
            <ac:spMk id="4" creationId="{5DC4E73A-8ACC-B751-A025-8E1AB4EC84AB}"/>
          </ac:spMkLst>
        </pc:spChg>
      </pc:sldChg>
      <pc:sldChg chg="addSp delSp modSp mod">
        <pc:chgData name="Doug Riley" userId="94b535570c51e758" providerId="LiveId" clId="{30B5FFDC-928F-44DE-A074-71DF140DBE58}" dt="2026-03-02T17:32:33.050" v="6442" actId="403"/>
        <pc:sldMkLst>
          <pc:docMk/>
          <pc:sldMk cId="2396370825" sldId="261"/>
        </pc:sldMkLst>
        <pc:spChg chg="mod">
          <ac:chgData name="Doug Riley" userId="94b535570c51e758" providerId="LiveId" clId="{30B5FFDC-928F-44DE-A074-71DF140DBE58}" dt="2026-02-19T21:17:13.555" v="707" actId="108"/>
          <ac:spMkLst>
            <pc:docMk/>
            <pc:sldMk cId="2396370825" sldId="261"/>
            <ac:spMk id="3" creationId="{9FE0CC37-2E94-2391-6D4A-B9E9A664119A}"/>
          </ac:spMkLst>
        </pc:spChg>
        <pc:spChg chg="mod">
          <ac:chgData name="Doug Riley" userId="94b535570c51e758" providerId="LiveId" clId="{30B5FFDC-928F-44DE-A074-71DF140DBE58}" dt="2026-02-20T22:34:49.143" v="1948" actId="2711"/>
          <ac:spMkLst>
            <pc:docMk/>
            <pc:sldMk cId="2396370825" sldId="261"/>
            <ac:spMk id="4" creationId="{0D2D0134-807A-274C-475B-740D1F655AB2}"/>
          </ac:spMkLst>
        </pc:spChg>
        <pc:spChg chg="add mod">
          <ac:chgData name="Doug Riley" userId="94b535570c51e758" providerId="LiveId" clId="{30B5FFDC-928F-44DE-A074-71DF140DBE58}" dt="2026-02-19T19:28:16.599" v="178" actId="14100"/>
          <ac:spMkLst>
            <pc:docMk/>
            <pc:sldMk cId="2396370825" sldId="261"/>
            <ac:spMk id="6" creationId="{0ABF1899-B9AC-5FAF-B506-6FD01073AF67}"/>
          </ac:spMkLst>
        </pc:spChg>
        <pc:spChg chg="add mod">
          <ac:chgData name="Doug Riley" userId="94b535570c51e758" providerId="LiveId" clId="{30B5FFDC-928F-44DE-A074-71DF140DBE58}" dt="2026-02-19T19:27:57.669" v="162" actId="1076"/>
          <ac:spMkLst>
            <pc:docMk/>
            <pc:sldMk cId="2396370825" sldId="261"/>
            <ac:spMk id="9" creationId="{3D34EC7D-0D34-6F40-F99E-00A657FEC10A}"/>
          </ac:spMkLst>
        </pc:spChg>
        <pc:spChg chg="add mod">
          <ac:chgData name="Doug Riley" userId="94b535570c51e758" providerId="LiveId" clId="{30B5FFDC-928F-44DE-A074-71DF140DBE58}" dt="2026-02-19T19:27:45.392" v="161" actId="14100"/>
          <ac:spMkLst>
            <pc:docMk/>
            <pc:sldMk cId="2396370825" sldId="261"/>
            <ac:spMk id="10" creationId="{14D9E613-3E38-3D8E-B514-9C07DDAA54D3}"/>
          </ac:spMkLst>
        </pc:spChg>
        <pc:spChg chg="add del mod">
          <ac:chgData name="Doug Riley" userId="94b535570c51e758" providerId="LiveId" clId="{30B5FFDC-928F-44DE-A074-71DF140DBE58}" dt="2026-02-19T20:00:47.778" v="546" actId="20577"/>
          <ac:spMkLst>
            <pc:docMk/>
            <pc:sldMk cId="2396370825" sldId="261"/>
            <ac:spMk id="39" creationId="{AD159564-9498-33F8-6811-D223E512D65E}"/>
          </ac:spMkLst>
        </pc:spChg>
        <pc:spChg chg="add mod">
          <ac:chgData name="Doug Riley" userId="94b535570c51e758" providerId="LiveId" clId="{30B5FFDC-928F-44DE-A074-71DF140DBE58}" dt="2026-03-02T17:32:33.050" v="6442" actId="403"/>
          <ac:spMkLst>
            <pc:docMk/>
            <pc:sldMk cId="2396370825" sldId="261"/>
            <ac:spMk id="42" creationId="{80B9A343-3912-08AF-159E-9241220236A0}"/>
          </ac:spMkLst>
        </pc:spChg>
        <pc:picChg chg="add mod">
          <ac:chgData name="Doug Riley" userId="94b535570c51e758" providerId="LiveId" clId="{30B5FFDC-928F-44DE-A074-71DF140DBE58}" dt="2026-02-19T19:56:41.200" v="510" actId="14100"/>
          <ac:picMkLst>
            <pc:docMk/>
            <pc:sldMk cId="2396370825" sldId="261"/>
            <ac:picMk id="7" creationId="{939949D5-D3F6-6050-0A9A-A8A2705B00B6}"/>
          </ac:picMkLst>
        </pc:picChg>
        <pc:picChg chg="add mod">
          <ac:chgData name="Doug Riley" userId="94b535570c51e758" providerId="LiveId" clId="{30B5FFDC-928F-44DE-A074-71DF140DBE58}" dt="2026-02-19T19:56:38.848" v="509" actId="14100"/>
          <ac:picMkLst>
            <pc:docMk/>
            <pc:sldMk cId="2396370825" sldId="261"/>
            <ac:picMk id="8" creationId="{B4E9104F-F328-85D7-77C2-00D1B533CFAE}"/>
          </ac:picMkLst>
        </pc:picChg>
        <pc:cxnChg chg="add mod">
          <ac:chgData name="Doug Riley" userId="94b535570c51e758" providerId="LiveId" clId="{30B5FFDC-928F-44DE-A074-71DF140DBE58}" dt="2026-02-19T19:40:26.933" v="199" actId="14100"/>
          <ac:cxnSpMkLst>
            <pc:docMk/>
            <pc:sldMk cId="2396370825" sldId="261"/>
            <ac:cxnSpMk id="14" creationId="{4F4E231A-94F0-6FEE-ED6B-27BA888076AF}"/>
          </ac:cxnSpMkLst>
        </pc:cxnChg>
        <pc:cxnChg chg="add">
          <ac:chgData name="Doug Riley" userId="94b535570c51e758" providerId="LiveId" clId="{30B5FFDC-928F-44DE-A074-71DF140DBE58}" dt="2026-02-19T19:38:58.228" v="187" actId="11529"/>
          <ac:cxnSpMkLst>
            <pc:docMk/>
            <pc:sldMk cId="2396370825" sldId="261"/>
            <ac:cxnSpMk id="16" creationId="{8443B5F7-DB93-73E9-C8E4-5C539EFFBCCC}"/>
          </ac:cxnSpMkLst>
        </pc:cxnChg>
        <pc:cxnChg chg="add mod">
          <ac:chgData name="Doug Riley" userId="94b535570c51e758" providerId="LiveId" clId="{30B5FFDC-928F-44DE-A074-71DF140DBE58}" dt="2026-02-19T19:39:13.422" v="189" actId="14100"/>
          <ac:cxnSpMkLst>
            <pc:docMk/>
            <pc:sldMk cId="2396370825" sldId="261"/>
            <ac:cxnSpMk id="18" creationId="{5A716BA5-C13E-B292-9B83-12BC55E497DD}"/>
          </ac:cxnSpMkLst>
        </pc:cxnChg>
        <pc:cxnChg chg="add">
          <ac:chgData name="Doug Riley" userId="94b535570c51e758" providerId="LiveId" clId="{30B5FFDC-928F-44DE-A074-71DF140DBE58}" dt="2026-02-19T19:39:23.032" v="190" actId="11529"/>
          <ac:cxnSpMkLst>
            <pc:docMk/>
            <pc:sldMk cId="2396370825" sldId="261"/>
            <ac:cxnSpMk id="21" creationId="{E4A92B09-DC59-F297-3552-CF1BC4CA2912}"/>
          </ac:cxnSpMkLst>
        </pc:cxnChg>
        <pc:cxnChg chg="add mod">
          <ac:chgData name="Doug Riley" userId="94b535570c51e758" providerId="LiveId" clId="{30B5FFDC-928F-44DE-A074-71DF140DBE58}" dt="2026-02-19T19:52:14.890" v="425" actId="14100"/>
          <ac:cxnSpMkLst>
            <pc:docMk/>
            <pc:sldMk cId="2396370825" sldId="261"/>
            <ac:cxnSpMk id="23" creationId="{AAA1D2E9-E170-9AA7-64BF-692E9BF3779D}"/>
          </ac:cxnSpMkLst>
        </pc:cxnChg>
        <pc:cxnChg chg="add mod">
          <ac:chgData name="Doug Riley" userId="94b535570c51e758" providerId="LiveId" clId="{30B5FFDC-928F-44DE-A074-71DF140DBE58}" dt="2026-02-19T19:39:54.949" v="194" actId="14100"/>
          <ac:cxnSpMkLst>
            <pc:docMk/>
            <pc:sldMk cId="2396370825" sldId="261"/>
            <ac:cxnSpMk id="25" creationId="{7CC7D8ED-6636-6235-961E-268707353CAE}"/>
          </ac:cxnSpMkLst>
        </pc:cxnChg>
        <pc:cxnChg chg="add mod">
          <ac:chgData name="Doug Riley" userId="94b535570c51e758" providerId="LiveId" clId="{30B5FFDC-928F-44DE-A074-71DF140DBE58}" dt="2026-02-19T19:40:15.047" v="197" actId="1076"/>
          <ac:cxnSpMkLst>
            <pc:docMk/>
            <pc:sldMk cId="2396370825" sldId="261"/>
            <ac:cxnSpMk id="28" creationId="{A0AC6ADF-729B-DF61-00EB-495037AE2139}"/>
          </ac:cxnSpMkLst>
        </pc:cxnChg>
      </pc:sldChg>
      <pc:sldChg chg="addSp delSp modSp mod ord modAnim">
        <pc:chgData name="Doug Riley" userId="94b535570c51e758" providerId="LiveId" clId="{30B5FFDC-928F-44DE-A074-71DF140DBE58}" dt="2026-03-02T19:18:29.543" v="8560"/>
        <pc:sldMkLst>
          <pc:docMk/>
          <pc:sldMk cId="915676084" sldId="263"/>
        </pc:sldMkLst>
        <pc:spChg chg="add mod">
          <ac:chgData name="Doug Riley" userId="94b535570c51e758" providerId="LiveId" clId="{30B5FFDC-928F-44DE-A074-71DF140DBE58}" dt="2026-03-02T17:35:07.812" v="6443" actId="114"/>
          <ac:spMkLst>
            <pc:docMk/>
            <pc:sldMk cId="915676084" sldId="263"/>
            <ac:spMk id="3" creationId="{33C16806-44ED-4EAF-A682-174BC4C14B1D}"/>
          </ac:spMkLst>
        </pc:spChg>
        <pc:spChg chg="add mod">
          <ac:chgData name="Doug Riley" userId="94b535570c51e758" providerId="LiveId" clId="{30B5FFDC-928F-44DE-A074-71DF140DBE58}" dt="2026-03-02T18:43:20.816" v="7425" actId="20577"/>
          <ac:spMkLst>
            <pc:docMk/>
            <pc:sldMk cId="915676084" sldId="263"/>
            <ac:spMk id="4" creationId="{C2D47F52-CA04-303B-9FB4-133B9EF01F1A}"/>
          </ac:spMkLst>
        </pc:spChg>
        <pc:spChg chg="mod">
          <ac:chgData name="Doug Riley" userId="94b535570c51e758" providerId="LiveId" clId="{30B5FFDC-928F-44DE-A074-71DF140DBE58}" dt="2026-02-19T21:17:36.090" v="710" actId="14100"/>
          <ac:spMkLst>
            <pc:docMk/>
            <pc:sldMk cId="915676084" sldId="263"/>
            <ac:spMk id="13" creationId="{47DF967B-31E1-B33E-19CA-0FCCA29C0A80}"/>
          </ac:spMkLst>
        </pc:spChg>
        <pc:picChg chg="add mod">
          <ac:chgData name="Doug Riley" userId="94b535570c51e758" providerId="LiveId" clId="{30B5FFDC-928F-44DE-A074-71DF140DBE58}" dt="2026-02-23T21:14:25.602" v="4088" actId="14100"/>
          <ac:picMkLst>
            <pc:docMk/>
            <pc:sldMk cId="915676084" sldId="263"/>
            <ac:picMk id="1028" creationId="{79D39D15-D1FB-F1A9-F353-ED81B2E60B55}"/>
          </ac:picMkLst>
        </pc:picChg>
      </pc:sldChg>
      <pc:sldChg chg="addSp delSp modSp add mod ord">
        <pc:chgData name="Doug Riley" userId="94b535570c51e758" providerId="LiveId" clId="{30B5FFDC-928F-44DE-A074-71DF140DBE58}" dt="2026-03-04T16:02:54.779" v="8587" actId="20577"/>
        <pc:sldMkLst>
          <pc:docMk/>
          <pc:sldMk cId="3846557581" sldId="265"/>
        </pc:sldMkLst>
        <pc:spChg chg="add mod">
          <ac:chgData name="Doug Riley" userId="94b535570c51e758" providerId="LiveId" clId="{30B5FFDC-928F-44DE-A074-71DF140DBE58}" dt="2026-02-20T19:02:59.847" v="975" actId="20577"/>
          <ac:spMkLst>
            <pc:docMk/>
            <pc:sldMk cId="3846557581" sldId="265"/>
            <ac:spMk id="7" creationId="{28541272-87A2-188C-B7D0-DD32F0C7CFA4}"/>
          </ac:spMkLst>
        </pc:spChg>
        <pc:spChg chg="add mod">
          <ac:chgData name="Doug Riley" userId="94b535570c51e758" providerId="LiveId" clId="{30B5FFDC-928F-44DE-A074-71DF140DBE58}" dt="2026-03-04T16:02:54.779" v="8587" actId="20577"/>
          <ac:spMkLst>
            <pc:docMk/>
            <pc:sldMk cId="3846557581" sldId="265"/>
            <ac:spMk id="8" creationId="{A8493B46-4AC5-6353-7D1F-C7B569B1D69C}"/>
          </ac:spMkLst>
        </pc:spChg>
        <pc:picChg chg="add mod">
          <ac:chgData name="Doug Riley" userId="94b535570c51e758" providerId="LiveId" clId="{30B5FFDC-928F-44DE-A074-71DF140DBE58}" dt="2026-03-02T16:09:22.650" v="5865" actId="14100"/>
          <ac:picMkLst>
            <pc:docMk/>
            <pc:sldMk cId="3846557581" sldId="265"/>
            <ac:picMk id="3" creationId="{6611153B-BCB5-7EE7-C4C5-C82F501CAE57}"/>
          </ac:picMkLst>
        </pc:picChg>
      </pc:sldChg>
      <pc:sldChg chg="addSp delSp modSp add mod">
        <pc:chgData name="Doug Riley" userId="94b535570c51e758" providerId="LiveId" clId="{30B5FFDC-928F-44DE-A074-71DF140DBE58}" dt="2026-03-04T20:05:43.397" v="8648" actId="20577"/>
        <pc:sldMkLst>
          <pc:docMk/>
          <pc:sldMk cId="1350373700" sldId="268"/>
        </pc:sldMkLst>
        <pc:spChg chg="mod">
          <ac:chgData name="Doug Riley" userId="94b535570c51e758" providerId="LiveId" clId="{30B5FFDC-928F-44DE-A074-71DF140DBE58}" dt="2026-02-23T22:26:29.543" v="5548" actId="15"/>
          <ac:spMkLst>
            <pc:docMk/>
            <pc:sldMk cId="1350373700" sldId="268"/>
            <ac:spMk id="4" creationId="{E87AE4AE-C800-39CB-CD3F-88589EAB4A03}"/>
          </ac:spMkLst>
        </pc:spChg>
        <pc:spChg chg="add mod">
          <ac:chgData name="Doug Riley" userId="94b535570c51e758" providerId="LiveId" clId="{30B5FFDC-928F-44DE-A074-71DF140DBE58}" dt="2026-02-23T22:28:56.813" v="5842" actId="20577"/>
          <ac:spMkLst>
            <pc:docMk/>
            <pc:sldMk cId="1350373700" sldId="268"/>
            <ac:spMk id="10" creationId="{ECE87862-FCF0-27CD-8568-1A59EA78FAA1}"/>
          </ac:spMkLst>
        </pc:spChg>
        <pc:spChg chg="add mod">
          <ac:chgData name="Doug Riley" userId="94b535570c51e758" providerId="LiveId" clId="{30B5FFDC-928F-44DE-A074-71DF140DBE58}" dt="2026-02-23T21:14:35.059" v="4089" actId="1076"/>
          <ac:spMkLst>
            <pc:docMk/>
            <pc:sldMk cId="1350373700" sldId="268"/>
            <ac:spMk id="12" creationId="{8F05DB8C-75F1-FA26-D86C-F3F7DAA3F7F1}"/>
          </ac:spMkLst>
        </pc:spChg>
        <pc:spChg chg="mod">
          <ac:chgData name="Doug Riley" userId="94b535570c51e758" providerId="LiveId" clId="{30B5FFDC-928F-44DE-A074-71DF140DBE58}" dt="2026-02-20T22:29:56.095" v="1824" actId="27636"/>
          <ac:spMkLst>
            <pc:docMk/>
            <pc:sldMk cId="1350373700" sldId="268"/>
            <ac:spMk id="13" creationId="{DD22D7FA-4715-4041-0EC0-9CCB7D8DE2D1}"/>
          </ac:spMkLst>
        </pc:spChg>
        <pc:spChg chg="add mod">
          <ac:chgData name="Doug Riley" userId="94b535570c51e758" providerId="LiveId" clId="{30B5FFDC-928F-44DE-A074-71DF140DBE58}" dt="2026-03-04T20:05:43.397" v="8648" actId="20577"/>
          <ac:spMkLst>
            <pc:docMk/>
            <pc:sldMk cId="1350373700" sldId="268"/>
            <ac:spMk id="14" creationId="{2EDE27AD-D4BE-6507-D496-2B3F73A67D47}"/>
          </ac:spMkLst>
        </pc:spChg>
      </pc:sldChg>
      <pc:sldChg chg="addSp modSp add mod">
        <pc:chgData name="Doug Riley" userId="94b535570c51e758" providerId="LiveId" clId="{30B5FFDC-928F-44DE-A074-71DF140DBE58}" dt="2026-02-23T21:14:55.695" v="4091" actId="1076"/>
        <pc:sldMkLst>
          <pc:docMk/>
          <pc:sldMk cId="1387346827" sldId="269"/>
        </pc:sldMkLst>
        <pc:spChg chg="mod">
          <ac:chgData name="Doug Riley" userId="94b535570c51e758" providerId="LiveId" clId="{30B5FFDC-928F-44DE-A074-71DF140DBE58}" dt="2026-02-23T20:41:53.089" v="3517" actId="20577"/>
          <ac:spMkLst>
            <pc:docMk/>
            <pc:sldMk cId="1387346827" sldId="269"/>
            <ac:spMk id="13" creationId="{5082DCE1-B69B-793D-2B1A-A3E34F14CD02}"/>
          </ac:spMkLst>
        </pc:spChg>
        <pc:picChg chg="add mod">
          <ac:chgData name="Doug Riley" userId="94b535570c51e758" providerId="LiveId" clId="{30B5FFDC-928F-44DE-A074-71DF140DBE58}" dt="2026-02-23T21:14:55.695" v="4091" actId="1076"/>
          <ac:picMkLst>
            <pc:docMk/>
            <pc:sldMk cId="1387346827" sldId="269"/>
            <ac:picMk id="4" creationId="{7E77C0D5-9266-69B5-887F-B83DC628EC55}"/>
          </ac:picMkLst>
        </pc:picChg>
      </pc:sldChg>
      <pc:sldChg chg="addSp delSp modSp add mod">
        <pc:chgData name="Doug Riley" userId="94b535570c51e758" providerId="LiveId" clId="{30B5FFDC-928F-44DE-A074-71DF140DBE58}" dt="2026-03-02T16:11:10.277" v="5899" actId="20577"/>
        <pc:sldMkLst>
          <pc:docMk/>
          <pc:sldMk cId="3572815741" sldId="271"/>
        </pc:sldMkLst>
        <pc:spChg chg="mod">
          <ac:chgData name="Doug Riley" userId="94b535570c51e758" providerId="LiveId" clId="{30B5FFDC-928F-44DE-A074-71DF140DBE58}" dt="2026-03-02T16:10:05.208" v="5867" actId="113"/>
          <ac:spMkLst>
            <pc:docMk/>
            <pc:sldMk cId="3572815741" sldId="271"/>
            <ac:spMk id="4" creationId="{F84D3835-A37D-88B8-2CC1-2BDBA9CDD422}"/>
          </ac:spMkLst>
        </pc:spChg>
        <pc:spChg chg="add mod">
          <ac:chgData name="Doug Riley" userId="94b535570c51e758" providerId="LiveId" clId="{30B5FFDC-928F-44DE-A074-71DF140DBE58}" dt="2026-03-02T16:11:10.277" v="5899" actId="20577"/>
          <ac:spMkLst>
            <pc:docMk/>
            <pc:sldMk cId="3572815741" sldId="271"/>
            <ac:spMk id="7" creationId="{42EB9501-C4D7-0661-A24B-A317CB92E48A}"/>
          </ac:spMkLst>
        </pc:spChg>
        <pc:spChg chg="add mod">
          <ac:chgData name="Doug Riley" userId="94b535570c51e758" providerId="LiveId" clId="{30B5FFDC-928F-44DE-A074-71DF140DBE58}" dt="2026-03-02T16:10:32.468" v="5887" actId="20577"/>
          <ac:spMkLst>
            <pc:docMk/>
            <pc:sldMk cId="3572815741" sldId="271"/>
            <ac:spMk id="8" creationId="{BCCF980E-7239-19A3-A2AB-8416AE8B1496}"/>
          </ac:spMkLst>
        </pc:spChg>
        <pc:spChg chg="mod">
          <ac:chgData name="Doug Riley" userId="94b535570c51e758" providerId="LiveId" clId="{30B5FFDC-928F-44DE-A074-71DF140DBE58}" dt="2026-02-20T22:37:50.888" v="1978"/>
          <ac:spMkLst>
            <pc:docMk/>
            <pc:sldMk cId="3572815741" sldId="271"/>
            <ac:spMk id="13" creationId="{247EF4C2-FCD4-6B39-8625-7DE815EAE6AF}"/>
          </ac:spMkLst>
        </pc:spChg>
        <pc:picChg chg="add mod">
          <ac:chgData name="Doug Riley" userId="94b535570c51e758" providerId="LiveId" clId="{30B5FFDC-928F-44DE-A074-71DF140DBE58}" dt="2026-02-20T23:00:57.191" v="2585" actId="1076"/>
          <ac:picMkLst>
            <pc:docMk/>
            <pc:sldMk cId="3572815741" sldId="271"/>
            <ac:picMk id="6" creationId="{56A2DA14-50D9-6390-FE3A-27C99DEEEAAB}"/>
          </ac:picMkLst>
        </pc:picChg>
        <pc:picChg chg="add mod">
          <ac:chgData name="Doug Riley" userId="94b535570c51e758" providerId="LiveId" clId="{30B5FFDC-928F-44DE-A074-71DF140DBE58}" dt="2026-02-20T23:02:03.948" v="2590" actId="732"/>
          <ac:picMkLst>
            <pc:docMk/>
            <pc:sldMk cId="3572815741" sldId="271"/>
            <ac:picMk id="2050" creationId="{00026612-69D7-C3EA-746B-20155BC535C8}"/>
          </ac:picMkLst>
        </pc:picChg>
      </pc:sldChg>
      <pc:sldChg chg="addSp delSp modSp add mod">
        <pc:chgData name="Doug Riley" userId="94b535570c51e758" providerId="LiveId" clId="{30B5FFDC-928F-44DE-A074-71DF140DBE58}" dt="2026-03-02T17:45:03.436" v="6455" actId="1076"/>
        <pc:sldMkLst>
          <pc:docMk/>
          <pc:sldMk cId="1474898056" sldId="272"/>
        </pc:sldMkLst>
        <pc:spChg chg="add mod">
          <ac:chgData name="Doug Riley" userId="94b535570c51e758" providerId="LiveId" clId="{30B5FFDC-928F-44DE-A074-71DF140DBE58}" dt="2026-02-23T20:54:08.488" v="3749" actId="1076"/>
          <ac:spMkLst>
            <pc:docMk/>
            <pc:sldMk cId="1474898056" sldId="272"/>
            <ac:spMk id="6" creationId="{055C7E2D-0B76-1F64-A036-560F44F8FC99}"/>
          </ac:spMkLst>
        </pc:spChg>
        <pc:spChg chg="add mod">
          <ac:chgData name="Doug Riley" userId="94b535570c51e758" providerId="LiveId" clId="{30B5FFDC-928F-44DE-A074-71DF140DBE58}" dt="2026-02-23T21:10:17.653" v="4083" actId="1076"/>
          <ac:spMkLst>
            <pc:docMk/>
            <pc:sldMk cId="1474898056" sldId="272"/>
            <ac:spMk id="7" creationId="{70334CE5-7185-E596-85DB-943CB4338452}"/>
          </ac:spMkLst>
        </pc:spChg>
        <pc:spChg chg="add mod">
          <ac:chgData name="Doug Riley" userId="94b535570c51e758" providerId="LiveId" clId="{30B5FFDC-928F-44DE-A074-71DF140DBE58}" dt="2026-02-23T21:10:12.835" v="4081" actId="1076"/>
          <ac:spMkLst>
            <pc:docMk/>
            <pc:sldMk cId="1474898056" sldId="272"/>
            <ac:spMk id="10" creationId="{5F9E53BB-7A44-77CE-FC0F-E337524FEB4C}"/>
          </ac:spMkLst>
        </pc:spChg>
        <pc:spChg chg="add mod">
          <ac:chgData name="Doug Riley" userId="94b535570c51e758" providerId="LiveId" clId="{30B5FFDC-928F-44DE-A074-71DF140DBE58}" dt="2026-02-23T21:13:43.611" v="4087" actId="108"/>
          <ac:spMkLst>
            <pc:docMk/>
            <pc:sldMk cId="1474898056" sldId="272"/>
            <ac:spMk id="12" creationId="{02B42083-C57C-34BE-DDAE-296B460307CD}"/>
          </ac:spMkLst>
        </pc:spChg>
        <pc:spChg chg="mod">
          <ac:chgData name="Doug Riley" userId="94b535570c51e758" providerId="LiveId" clId="{30B5FFDC-928F-44DE-A074-71DF140DBE58}" dt="2026-02-23T20:50:16.730" v="3633" actId="20577"/>
          <ac:spMkLst>
            <pc:docMk/>
            <pc:sldMk cId="1474898056" sldId="272"/>
            <ac:spMk id="13" creationId="{CE95CD49-84CB-C30E-4E68-29B77D4BAB69}"/>
          </ac:spMkLst>
        </pc:spChg>
        <pc:picChg chg="add mod modCrop">
          <ac:chgData name="Doug Riley" userId="94b535570c51e758" providerId="LiveId" clId="{30B5FFDC-928F-44DE-A074-71DF140DBE58}" dt="2026-03-02T17:44:58.811" v="6453" actId="1076"/>
          <ac:picMkLst>
            <pc:docMk/>
            <pc:sldMk cId="1474898056" sldId="272"/>
            <ac:picMk id="4" creationId="{250FB5AD-A1E8-B09D-AE24-55E0DEB7AEA1}"/>
          </ac:picMkLst>
        </pc:picChg>
        <pc:picChg chg="add mod">
          <ac:chgData name="Doug Riley" userId="94b535570c51e758" providerId="LiveId" clId="{30B5FFDC-928F-44DE-A074-71DF140DBE58}" dt="2026-03-02T17:45:03.436" v="6455" actId="1076"/>
          <ac:picMkLst>
            <pc:docMk/>
            <pc:sldMk cId="1474898056" sldId="272"/>
            <ac:picMk id="9" creationId="{9508347E-CC92-2672-21B6-D3317B0E6FAE}"/>
          </ac:picMkLst>
        </pc:picChg>
        <pc:picChg chg="add mod ord">
          <ac:chgData name="Doug Riley" userId="94b535570c51e758" providerId="LiveId" clId="{30B5FFDC-928F-44DE-A074-71DF140DBE58}" dt="2026-02-23T21:20:24.663" v="4192" actId="167"/>
          <ac:picMkLst>
            <pc:docMk/>
            <pc:sldMk cId="1474898056" sldId="272"/>
            <ac:picMk id="14" creationId="{CBFA4DC3-0143-35CE-E71D-F0BB93D590C6}"/>
          </ac:picMkLst>
        </pc:picChg>
      </pc:sldChg>
      <pc:sldChg chg="addSp modSp add mod">
        <pc:chgData name="Doug Riley" userId="94b535570c51e758" providerId="LiveId" clId="{30B5FFDC-928F-44DE-A074-71DF140DBE58}" dt="2026-03-04T17:31:43.373" v="8614" actId="20577"/>
        <pc:sldMkLst>
          <pc:docMk/>
          <pc:sldMk cId="1119414451" sldId="273"/>
        </pc:sldMkLst>
        <pc:spChg chg="add mod">
          <ac:chgData name="Doug Riley" userId="94b535570c51e758" providerId="LiveId" clId="{30B5FFDC-928F-44DE-A074-71DF140DBE58}" dt="2026-03-04T17:31:43.373" v="8614" actId="20577"/>
          <ac:spMkLst>
            <pc:docMk/>
            <pc:sldMk cId="1119414451" sldId="273"/>
            <ac:spMk id="4" creationId="{8CB03C8D-A610-6F96-42FF-AB6C820256CA}"/>
          </ac:spMkLst>
        </pc:spChg>
        <pc:spChg chg="add mod">
          <ac:chgData name="Doug Riley" userId="94b535570c51e758" providerId="LiveId" clId="{30B5FFDC-928F-44DE-A074-71DF140DBE58}" dt="2026-03-02T17:00:27.525" v="6178" actId="403"/>
          <ac:spMkLst>
            <pc:docMk/>
            <pc:sldMk cId="1119414451" sldId="273"/>
            <ac:spMk id="8" creationId="{1FE415ED-8753-9F42-E5EA-CBC935FE2F80}"/>
          </ac:spMkLst>
        </pc:spChg>
        <pc:spChg chg="mod">
          <ac:chgData name="Doug Riley" userId="94b535570c51e758" providerId="LiveId" clId="{30B5FFDC-928F-44DE-A074-71DF140DBE58}" dt="2026-02-23T21:19:20.884" v="4186" actId="20577"/>
          <ac:spMkLst>
            <pc:docMk/>
            <pc:sldMk cId="1119414451" sldId="273"/>
            <ac:spMk id="13" creationId="{DF6E93E2-543E-130E-6C00-DBE95803DC7D}"/>
          </ac:spMkLst>
        </pc:spChg>
        <pc:graphicFrameChg chg="add mod modGraphic">
          <ac:chgData name="Doug Riley" userId="94b535570c51e758" providerId="LiveId" clId="{30B5FFDC-928F-44DE-A074-71DF140DBE58}" dt="2026-02-23T21:43:13.981" v="4472" actId="1076"/>
          <ac:graphicFrameMkLst>
            <pc:docMk/>
            <pc:sldMk cId="1119414451" sldId="273"/>
            <ac:graphicFrameMk id="3" creationId="{4081A90D-B4C4-AB94-B3AA-E476E14FC1B6}"/>
          </ac:graphicFrameMkLst>
        </pc:graphicFrameChg>
        <pc:graphicFrameChg chg="add mod modGraphic">
          <ac:chgData name="Doug Riley" userId="94b535570c51e758" providerId="LiveId" clId="{30B5FFDC-928F-44DE-A074-71DF140DBE58}" dt="2026-02-23T21:50:40.900" v="4629" actId="404"/>
          <ac:graphicFrameMkLst>
            <pc:docMk/>
            <pc:sldMk cId="1119414451" sldId="273"/>
            <ac:graphicFrameMk id="6" creationId="{69B0FE49-CB20-3237-D0F1-9681C55B90A0}"/>
          </ac:graphicFrameMkLst>
        </pc:graphicFrameChg>
        <pc:picChg chg="add mod">
          <ac:chgData name="Doug Riley" userId="94b535570c51e758" providerId="LiveId" clId="{30B5FFDC-928F-44DE-A074-71DF140DBE58}" dt="2026-02-23T21:43:16.932" v="4473" actId="1076"/>
          <ac:picMkLst>
            <pc:docMk/>
            <pc:sldMk cId="1119414451" sldId="273"/>
            <ac:picMk id="7" creationId="{F6A8258D-C5B4-D116-2979-3DD1757BA744}"/>
          </ac:picMkLst>
        </pc:picChg>
        <pc:picChg chg="add mod modCrop">
          <ac:chgData name="Doug Riley" userId="94b535570c51e758" providerId="LiveId" clId="{30B5FFDC-928F-44DE-A074-71DF140DBE58}" dt="2026-03-02T16:50:23.468" v="6172" actId="1076"/>
          <ac:picMkLst>
            <pc:docMk/>
            <pc:sldMk cId="1119414451" sldId="273"/>
            <ac:picMk id="9" creationId="{5AEC0E2D-CA69-24BD-F26B-CF1113C47564}"/>
          </ac:picMkLst>
        </pc:picChg>
      </pc:sldChg>
      <pc:sldChg chg="addSp delSp modSp add mod">
        <pc:chgData name="Doug Riley" userId="94b535570c51e758" providerId="LiveId" clId="{30B5FFDC-928F-44DE-A074-71DF140DBE58}" dt="2026-02-23T21:15:04.464" v="4092" actId="1076"/>
        <pc:sldMkLst>
          <pc:docMk/>
          <pc:sldMk cId="653314842" sldId="275"/>
        </pc:sldMkLst>
        <pc:spChg chg="mod">
          <ac:chgData name="Doug Riley" userId="94b535570c51e758" providerId="LiveId" clId="{30B5FFDC-928F-44DE-A074-71DF140DBE58}" dt="2026-02-23T20:42:06.405" v="3520" actId="20577"/>
          <ac:spMkLst>
            <pc:docMk/>
            <pc:sldMk cId="653314842" sldId="275"/>
            <ac:spMk id="13" creationId="{E1435B9E-9085-32CB-0B39-FC4D7449EB06}"/>
          </ac:spMkLst>
        </pc:spChg>
        <pc:picChg chg="add mod">
          <ac:chgData name="Doug Riley" userId="94b535570c51e758" providerId="LiveId" clId="{30B5FFDC-928F-44DE-A074-71DF140DBE58}" dt="2026-02-23T21:15:04.464" v="4092" actId="1076"/>
          <ac:picMkLst>
            <pc:docMk/>
            <pc:sldMk cId="653314842" sldId="275"/>
            <ac:picMk id="6" creationId="{6E925570-B34E-A3CD-C9C1-AD7AFB87AA7F}"/>
          </ac:picMkLst>
        </pc:picChg>
      </pc:sldChg>
      <pc:sldChg chg="addSp delSp modSp add mod">
        <pc:chgData name="Doug Riley" userId="94b535570c51e758" providerId="LiveId" clId="{30B5FFDC-928F-44DE-A074-71DF140DBE58}" dt="2026-02-23T21:15:18.726" v="4094" actId="1076"/>
        <pc:sldMkLst>
          <pc:docMk/>
          <pc:sldMk cId="2837917672" sldId="276"/>
        </pc:sldMkLst>
        <pc:spChg chg="mod">
          <ac:chgData name="Doug Riley" userId="94b535570c51e758" providerId="LiveId" clId="{30B5FFDC-928F-44DE-A074-71DF140DBE58}" dt="2026-02-23T20:42:15.678" v="3522" actId="20577"/>
          <ac:spMkLst>
            <pc:docMk/>
            <pc:sldMk cId="2837917672" sldId="276"/>
            <ac:spMk id="13" creationId="{49B3A786-61E7-8A86-6120-8DD6268455EC}"/>
          </ac:spMkLst>
        </pc:spChg>
        <pc:picChg chg="add mod">
          <ac:chgData name="Doug Riley" userId="94b535570c51e758" providerId="LiveId" clId="{30B5FFDC-928F-44DE-A074-71DF140DBE58}" dt="2026-02-23T21:15:18.726" v="4094" actId="1076"/>
          <ac:picMkLst>
            <pc:docMk/>
            <pc:sldMk cId="2837917672" sldId="276"/>
            <ac:picMk id="6" creationId="{F01B5FD1-CAF3-8A6B-0038-B647306A4D05}"/>
          </ac:picMkLst>
        </pc:picChg>
      </pc:sldChg>
      <pc:sldChg chg="delSp modSp add mod">
        <pc:chgData name="Doug Riley" userId="94b535570c51e758" providerId="LiveId" clId="{30B5FFDC-928F-44DE-A074-71DF140DBE58}" dt="2026-03-02T18:52:58.102" v="7966" actId="113"/>
        <pc:sldMkLst>
          <pc:docMk/>
          <pc:sldMk cId="3143408907" sldId="277"/>
        </pc:sldMkLst>
        <pc:spChg chg="mod">
          <ac:chgData name="Doug Riley" userId="94b535570c51e758" providerId="LiveId" clId="{30B5FFDC-928F-44DE-A074-71DF140DBE58}" dt="2026-03-02T18:52:58.102" v="7966" actId="113"/>
          <ac:spMkLst>
            <pc:docMk/>
            <pc:sldMk cId="3143408907" sldId="277"/>
            <ac:spMk id="4" creationId="{4028CA18-E812-ECED-5467-3952BF5FA349}"/>
          </ac:spMkLst>
        </pc:spChg>
        <pc:spChg chg="mod">
          <ac:chgData name="Doug Riley" userId="94b535570c51e758" providerId="LiveId" clId="{30B5FFDC-928F-44DE-A074-71DF140DBE58}" dt="2026-02-23T21:48:23.460" v="4621" actId="20577"/>
          <ac:spMkLst>
            <pc:docMk/>
            <pc:sldMk cId="3143408907" sldId="277"/>
            <ac:spMk id="13" creationId="{6569EE67-CE69-5A09-6913-0BF6D9657C0E}"/>
          </ac:spMkLst>
        </pc:spChg>
        <pc:graphicFrameChg chg="mod modGraphic">
          <ac:chgData name="Doug Riley" userId="94b535570c51e758" providerId="LiveId" clId="{30B5FFDC-928F-44DE-A074-71DF140DBE58}" dt="2026-02-23T22:04:36.768" v="5249" actId="2062"/>
          <ac:graphicFrameMkLst>
            <pc:docMk/>
            <pc:sldMk cId="3143408907" sldId="277"/>
            <ac:graphicFrameMk id="3" creationId="{B39EC3FE-01A4-B71D-EEDB-ED080AD537F6}"/>
          </ac:graphicFrameMkLst>
        </pc:graphicFrameChg>
        <pc:graphicFrameChg chg="mod modGraphic">
          <ac:chgData name="Doug Riley" userId="94b535570c51e758" providerId="LiveId" clId="{30B5FFDC-928F-44DE-A074-71DF140DBE58}" dt="2026-02-23T22:02:59.046" v="5228" actId="1076"/>
          <ac:graphicFrameMkLst>
            <pc:docMk/>
            <pc:sldMk cId="3143408907" sldId="277"/>
            <ac:graphicFrameMk id="6" creationId="{45125BB5-6F2C-85A8-1F21-EC5FBDC0039D}"/>
          </ac:graphicFrameMkLst>
        </pc:graphicFrameChg>
      </pc:sldChg>
      <pc:sldChg chg="addSp delSp modSp add mod">
        <pc:chgData name="Doug Riley" userId="94b535570c51e758" providerId="LiveId" clId="{30B5FFDC-928F-44DE-A074-71DF140DBE58}" dt="2026-03-02T18:10:46.348" v="7011" actId="20577"/>
        <pc:sldMkLst>
          <pc:docMk/>
          <pc:sldMk cId="1743517876" sldId="278"/>
        </pc:sldMkLst>
        <pc:spChg chg="add mod">
          <ac:chgData name="Doug Riley" userId="94b535570c51e758" providerId="LiveId" clId="{30B5FFDC-928F-44DE-A074-71DF140DBE58}" dt="2026-03-02T18:10:46.348" v="7011" actId="20577"/>
          <ac:spMkLst>
            <pc:docMk/>
            <pc:sldMk cId="1743517876" sldId="278"/>
            <ac:spMk id="4" creationId="{E6A4FE99-2FD8-061F-56A6-404370DE2D34}"/>
          </ac:spMkLst>
        </pc:spChg>
        <pc:spChg chg="mod">
          <ac:chgData name="Doug Riley" userId="94b535570c51e758" providerId="LiveId" clId="{30B5FFDC-928F-44DE-A074-71DF140DBE58}" dt="2026-02-23T22:15:48.927" v="5388" actId="1076"/>
          <ac:spMkLst>
            <pc:docMk/>
            <pc:sldMk cId="1743517876" sldId="278"/>
            <ac:spMk id="13" creationId="{89E73ADB-BB4A-2A9D-8312-7A0D2884CB6B}"/>
          </ac:spMkLst>
        </pc:spChg>
        <pc:picChg chg="add mod">
          <ac:chgData name="Doug Riley" userId="94b535570c51e758" providerId="LiveId" clId="{30B5FFDC-928F-44DE-A074-71DF140DBE58}" dt="2026-03-02T17:00:13.636" v="6177" actId="1035"/>
          <ac:picMkLst>
            <pc:docMk/>
            <pc:sldMk cId="1743517876" sldId="278"/>
            <ac:picMk id="3" creationId="{1A85EF9A-A013-68DC-C44E-D420DDD90302}"/>
          </ac:picMkLst>
        </pc:picChg>
        <pc:picChg chg="add mod ord">
          <ac:chgData name="Doug Riley" userId="94b535570c51e758" providerId="LiveId" clId="{30B5FFDC-928F-44DE-A074-71DF140DBE58}" dt="2026-02-23T22:15:52.345" v="5389" actId="1076"/>
          <ac:picMkLst>
            <pc:docMk/>
            <pc:sldMk cId="1743517876" sldId="278"/>
            <ac:picMk id="7" creationId="{54F674F7-73EB-F53C-7798-1F3B171AA571}"/>
          </ac:picMkLst>
        </pc:picChg>
        <pc:picChg chg="add mod">
          <ac:chgData name="Doug Riley" userId="94b535570c51e758" providerId="LiveId" clId="{30B5FFDC-928F-44DE-A074-71DF140DBE58}" dt="2026-03-02T17:26:17.621" v="6439" actId="1076"/>
          <ac:picMkLst>
            <pc:docMk/>
            <pc:sldMk cId="1743517876" sldId="278"/>
            <ac:picMk id="11" creationId="{9E0B98D2-4FEE-3A9F-32EB-FD0C35E36F7F}"/>
          </ac:picMkLst>
        </pc:picChg>
      </pc:sldChg>
      <pc:sldChg chg="modSp add mod">
        <pc:chgData name="Doug Riley" userId="94b535570c51e758" providerId="LiveId" clId="{30B5FFDC-928F-44DE-A074-71DF140DBE58}" dt="2026-03-02T19:13:00.686" v="8558" actId="1076"/>
        <pc:sldMkLst>
          <pc:docMk/>
          <pc:sldMk cId="2841645825" sldId="279"/>
        </pc:sldMkLst>
        <pc:graphicFrameChg chg="mod modGraphic">
          <ac:chgData name="Doug Riley" userId="94b535570c51e758" providerId="LiveId" clId="{30B5FFDC-928F-44DE-A074-71DF140DBE58}" dt="2026-03-02T19:13:00.686" v="8558" actId="1076"/>
          <ac:graphicFrameMkLst>
            <pc:docMk/>
            <pc:sldMk cId="2841645825" sldId="279"/>
            <ac:graphicFrameMk id="9" creationId="{A64F6C2F-B8BA-D8DE-6841-6F9A1643756C}"/>
          </ac:graphicFrameMkLst>
        </pc:graphicFrameChg>
      </pc:sldChg>
      <pc:sldChg chg="addSp delSp modSp add mod ord">
        <pc:chgData name="Doug Riley" userId="94b535570c51e758" providerId="LiveId" clId="{30B5FFDC-928F-44DE-A074-71DF140DBE58}" dt="2026-03-02T18:39:16.674" v="7410" actId="1076"/>
        <pc:sldMkLst>
          <pc:docMk/>
          <pc:sldMk cId="2063884281" sldId="280"/>
        </pc:sldMkLst>
        <pc:spChg chg="mod">
          <ac:chgData name="Doug Riley" userId="94b535570c51e758" providerId="LiveId" clId="{30B5FFDC-928F-44DE-A074-71DF140DBE58}" dt="2026-03-02T18:23:26.810" v="7090" actId="207"/>
          <ac:spMkLst>
            <pc:docMk/>
            <pc:sldMk cId="2063884281" sldId="280"/>
            <ac:spMk id="4" creationId="{B7BB56ED-0D4F-9614-59F8-319A6D044805}"/>
          </ac:spMkLst>
        </pc:spChg>
        <pc:spChg chg="mod">
          <ac:chgData name="Doug Riley" userId="94b535570c51e758" providerId="LiveId" clId="{30B5FFDC-928F-44DE-A074-71DF140DBE58}" dt="2026-03-02T17:12:48.548" v="6342" actId="20577"/>
          <ac:spMkLst>
            <pc:docMk/>
            <pc:sldMk cId="2063884281" sldId="280"/>
            <ac:spMk id="13" creationId="{DCDDAE43-386F-3B9C-B559-52A472B93EB5}"/>
          </ac:spMkLst>
        </pc:spChg>
        <pc:spChg chg="add mod">
          <ac:chgData name="Doug Riley" userId="94b535570c51e758" providerId="LiveId" clId="{30B5FFDC-928F-44DE-A074-71DF140DBE58}" dt="2026-03-02T18:36:41.828" v="7338" actId="14100"/>
          <ac:spMkLst>
            <pc:docMk/>
            <pc:sldMk cId="2063884281" sldId="280"/>
            <ac:spMk id="16" creationId="{0D19E2A9-963D-9FC3-B308-29B812F00D28}"/>
          </ac:spMkLst>
        </pc:spChg>
        <pc:spChg chg="add mod">
          <ac:chgData name="Doug Riley" userId="94b535570c51e758" providerId="LiveId" clId="{30B5FFDC-928F-44DE-A074-71DF140DBE58}" dt="2026-03-02T18:39:16.674" v="7410" actId="1076"/>
          <ac:spMkLst>
            <pc:docMk/>
            <pc:sldMk cId="2063884281" sldId="280"/>
            <ac:spMk id="17" creationId="{7F7D6DDD-7C28-D1D4-E07D-F29420E66747}"/>
          </ac:spMkLst>
        </pc:spChg>
        <pc:graphicFrameChg chg="add mod modGraphic">
          <ac:chgData name="Doug Riley" userId="94b535570c51e758" providerId="LiveId" clId="{30B5FFDC-928F-44DE-A074-71DF140DBE58}" dt="2026-03-02T18:26:42.176" v="7209" actId="20577"/>
          <ac:graphicFrameMkLst>
            <pc:docMk/>
            <pc:sldMk cId="2063884281" sldId="280"/>
            <ac:graphicFrameMk id="7" creationId="{ABD41E59-92E3-9395-7D5A-6457ACC7733E}"/>
          </ac:graphicFrameMkLst>
        </pc:graphicFrameChg>
        <pc:picChg chg="add mod">
          <ac:chgData name="Doug Riley" userId="94b535570c51e758" providerId="LiveId" clId="{30B5FFDC-928F-44DE-A074-71DF140DBE58}" dt="2026-03-02T18:35:36.753" v="7313" actId="1076"/>
          <ac:picMkLst>
            <pc:docMk/>
            <pc:sldMk cId="2063884281" sldId="280"/>
            <ac:picMk id="12" creationId="{ED9C5F64-1EF3-F8F1-AD59-D4E7ACAF6F1E}"/>
          </ac:picMkLst>
        </pc:picChg>
        <pc:picChg chg="add mod ord">
          <ac:chgData name="Doug Riley" userId="94b535570c51e758" providerId="LiveId" clId="{30B5FFDC-928F-44DE-A074-71DF140DBE58}" dt="2026-03-02T18:35:33.782" v="7312" actId="167"/>
          <ac:picMkLst>
            <pc:docMk/>
            <pc:sldMk cId="2063884281" sldId="280"/>
            <ac:picMk id="14" creationId="{DC470F27-2169-C019-9EF9-0DD9B8D30473}"/>
          </ac:picMkLst>
        </pc:picChg>
        <pc:picChg chg="add mod">
          <ac:chgData name="Doug Riley" userId="94b535570c51e758" providerId="LiveId" clId="{30B5FFDC-928F-44DE-A074-71DF140DBE58}" dt="2026-03-02T18:35:49.350" v="7315" actId="1076"/>
          <ac:picMkLst>
            <pc:docMk/>
            <pc:sldMk cId="2063884281" sldId="280"/>
            <ac:picMk id="15" creationId="{C3C0833D-980E-8E28-D03D-B36B43E8DDF2}"/>
          </ac:picMkLst>
        </pc:picChg>
      </pc:sldChg>
      <pc:sldChg chg="modSp add mod">
        <pc:chgData name="Doug Riley" userId="94b535570c51e758" providerId="LiveId" clId="{30B5FFDC-928F-44DE-A074-71DF140DBE58}" dt="2026-03-02T19:11:26.425" v="8548" actId="1076"/>
        <pc:sldMkLst>
          <pc:docMk/>
          <pc:sldMk cId="1791494164" sldId="281"/>
        </pc:sldMkLst>
        <pc:spChg chg="mod">
          <ac:chgData name="Doug Riley" userId="94b535570c51e758" providerId="LiveId" clId="{30B5FFDC-928F-44DE-A074-71DF140DBE58}" dt="2026-03-02T19:11:26.425" v="8548" actId="1076"/>
          <ac:spMkLst>
            <pc:docMk/>
            <pc:sldMk cId="1791494164" sldId="281"/>
            <ac:spMk id="4" creationId="{6D21B9E0-61FE-B87C-98D8-7BFFFD28F92D}"/>
          </ac:spMkLst>
        </pc:spChg>
        <pc:spChg chg="mod">
          <ac:chgData name="Doug Riley" userId="94b535570c51e758" providerId="LiveId" clId="{30B5FFDC-928F-44DE-A074-71DF140DBE58}" dt="2026-03-02T17:14:50.175" v="6411" actId="20577"/>
          <ac:spMkLst>
            <pc:docMk/>
            <pc:sldMk cId="1791494164" sldId="281"/>
            <ac:spMk id="13" creationId="{C6CF5EBF-4253-586A-E56E-DEB43B0A7387}"/>
          </ac:spMkLst>
        </pc:spChg>
        <pc:graphicFrameChg chg="mod modGraphic">
          <ac:chgData name="Doug Riley" userId="94b535570c51e758" providerId="LiveId" clId="{30B5FFDC-928F-44DE-A074-71DF140DBE58}" dt="2026-03-02T19:07:40.665" v="8490" actId="1076"/>
          <ac:graphicFrameMkLst>
            <pc:docMk/>
            <pc:sldMk cId="1791494164" sldId="281"/>
            <ac:graphicFrameMk id="3" creationId="{56A4D7FC-A380-20EE-875D-D6EE8CDA9DA3}"/>
          </ac:graphicFrameMkLst>
        </pc:graphicFrameChg>
        <pc:graphicFrameChg chg="mod modGraphic">
          <ac:chgData name="Doug Riley" userId="94b535570c51e758" providerId="LiveId" clId="{30B5FFDC-928F-44DE-A074-71DF140DBE58}" dt="2026-03-02T19:11:01.525" v="8546" actId="2062"/>
          <ac:graphicFrameMkLst>
            <pc:docMk/>
            <pc:sldMk cId="1791494164" sldId="281"/>
            <ac:graphicFrameMk id="6" creationId="{C3818DEE-31FF-D3EC-D0F8-607A38E3ED50}"/>
          </ac:graphicFrameMkLst>
        </pc:graphicFrameChg>
      </pc:sldChg>
      <pc:sldChg chg="addSp delSp modSp add mod">
        <pc:chgData name="Doug Riley" userId="94b535570c51e758" providerId="LiveId" clId="{30B5FFDC-928F-44DE-A074-71DF140DBE58}" dt="2026-03-02T18:08:30.981" v="6996" actId="21"/>
        <pc:sldMkLst>
          <pc:docMk/>
          <pc:sldMk cId="2991494766" sldId="282"/>
        </pc:sldMkLst>
        <pc:spChg chg="add mod">
          <ac:chgData name="Doug Riley" userId="94b535570c51e758" providerId="LiveId" clId="{30B5FFDC-928F-44DE-A074-71DF140DBE58}" dt="2026-03-02T18:04:47.580" v="6884" actId="1076"/>
          <ac:spMkLst>
            <pc:docMk/>
            <pc:sldMk cId="2991494766" sldId="282"/>
            <ac:spMk id="17" creationId="{4F27C118-7DED-294B-374A-B1371D529F62}"/>
          </ac:spMkLst>
        </pc:spChg>
        <pc:spChg chg="add mod">
          <ac:chgData name="Doug Riley" userId="94b535570c51e758" providerId="LiveId" clId="{30B5FFDC-928F-44DE-A074-71DF140DBE58}" dt="2026-03-02T18:04:51.355" v="6885" actId="1076"/>
          <ac:spMkLst>
            <pc:docMk/>
            <pc:sldMk cId="2991494766" sldId="282"/>
            <ac:spMk id="20" creationId="{E3DDDB6A-43AE-0877-AE72-2A827BCC39CF}"/>
          </ac:spMkLst>
        </pc:spChg>
        <pc:picChg chg="add mod">
          <ac:chgData name="Doug Riley" userId="94b535570c51e758" providerId="LiveId" clId="{30B5FFDC-928F-44DE-A074-71DF140DBE58}" dt="2026-03-02T18:03:23.850" v="6844" actId="1076"/>
          <ac:picMkLst>
            <pc:docMk/>
            <pc:sldMk cId="2991494766" sldId="282"/>
            <ac:picMk id="19" creationId="{13D4A598-81A5-C382-B2E2-E8846F8F9D78}"/>
          </ac:picMkLst>
        </pc:picChg>
      </pc:sldChg>
    </pc:docChg>
  </pc:docChgLst>
  <pc:docChgLst>
    <pc:chgData name="Adoria Hughes" userId="S::adoria.hughes@alchartercommission.com::bba61529-a439-4148-988f-c41c10e155ba" providerId="AD" clId="Web-{EF6335A9-A537-DBA2-77B9-42FA567ACEE4}"/>
    <pc:docChg chg="modSld">
      <pc:chgData name="Adoria Hughes" userId="S::adoria.hughes@alchartercommission.com::bba61529-a439-4148-988f-c41c10e155ba" providerId="AD" clId="Web-{EF6335A9-A537-DBA2-77B9-42FA567ACEE4}" dt="2026-03-05T03:19:51.532" v="3" actId="1076"/>
      <pc:docMkLst>
        <pc:docMk/>
      </pc:docMkLst>
      <pc:sldChg chg="addSp delSp modSp">
        <pc:chgData name="Adoria Hughes" userId="S::adoria.hughes@alchartercommission.com::bba61529-a439-4148-988f-c41c10e155ba" providerId="AD" clId="Web-{EF6335A9-A537-DBA2-77B9-42FA567ACEE4}" dt="2026-03-05T03:19:51.532" v="3" actId="1076"/>
        <pc:sldMkLst>
          <pc:docMk/>
          <pc:sldMk cId="0" sldId="256"/>
        </pc:sldMkLst>
        <pc:picChg chg="add mod">
          <ac:chgData name="Adoria Hughes" userId="S::adoria.hughes@alchartercommission.com::bba61529-a439-4148-988f-c41c10e155ba" providerId="AD" clId="Web-{EF6335A9-A537-DBA2-77B9-42FA567ACEE4}" dt="2026-03-05T03:19:51.532" v="3" actId="1076"/>
          <ac:picMkLst>
            <pc:docMk/>
            <pc:sldMk cId="0" sldId="256"/>
            <ac:picMk id="6" creationId="{5D37D4C0-3BBB-4DE8-4BB6-D7E7A34CCA6E}"/>
          </ac:picMkLst>
        </pc:picChg>
      </pc:sldChg>
    </pc:docChg>
  </pc:docChgLst>
  <pc:docChgLst>
    <pc:chgData name="Madeline Jones" userId="S::madeline.jones@alchartercommission.com::da58c03d-c85c-4753-a04e-30b95f91d002" providerId="AD" clId="Web-{262482D0-8F71-75EA-7865-7EF564AD24C0}"/>
    <pc:docChg chg="modSld">
      <pc:chgData name="Madeline Jones" userId="S::madeline.jones@alchartercommission.com::da58c03d-c85c-4753-a04e-30b95f91d002" providerId="AD" clId="Web-{262482D0-8F71-75EA-7865-7EF564AD24C0}" dt="2026-03-10T19:12:27.960" v="1" actId="1076"/>
      <pc:docMkLst>
        <pc:docMk/>
      </pc:docMkLst>
      <pc:sldChg chg="modSp">
        <pc:chgData name="Madeline Jones" userId="S::madeline.jones@alchartercommission.com::da58c03d-c85c-4753-a04e-30b95f91d002" providerId="AD" clId="Web-{262482D0-8F71-75EA-7865-7EF564AD24C0}" dt="2026-03-10T19:12:27.960" v="1" actId="1076"/>
        <pc:sldMkLst>
          <pc:docMk/>
          <pc:sldMk cId="2063884281" sldId="280"/>
        </pc:sldMkLst>
        <pc:picChg chg="mod">
          <ac:chgData name="Madeline Jones" userId="S::madeline.jones@alchartercommission.com::da58c03d-c85c-4753-a04e-30b95f91d002" providerId="AD" clId="Web-{262482D0-8F71-75EA-7865-7EF564AD24C0}" dt="2026-03-10T19:12:27.960" v="1" actId="1076"/>
          <ac:picMkLst>
            <pc:docMk/>
            <pc:sldMk cId="2063884281" sldId="280"/>
            <ac:picMk id="12" creationId="{ED9C5F64-1EF3-F8F1-AD59-D4E7ACAF6F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datareports.alsde.edu/leareports/?ReportId=59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6045" y="2506060"/>
            <a:ext cx="822795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800" b="0" dirty="0">
                <a:solidFill>
                  <a:srgbClr val="030D48"/>
                </a:solidFill>
                <a:latin typeface="Playfair Display"/>
              </a:rPr>
              <a:t>Professional Development Training</a:t>
            </a:r>
          </a:p>
          <a:p>
            <a:pPr algn="l"/>
            <a:r>
              <a:rPr sz="2800" dirty="0">
                <a:solidFill>
                  <a:srgbClr val="38B6FF"/>
                </a:solidFill>
                <a:latin typeface="Montserrat"/>
              </a:rPr>
              <a:t>March 9–10, 2026</a:t>
            </a:r>
          </a:p>
          <a:p>
            <a:pPr algn="l"/>
            <a:r>
              <a:rPr sz="1800" dirty="0">
                <a:solidFill>
                  <a:srgbClr val="030D48"/>
                </a:solidFill>
                <a:latin typeface="Montserrat"/>
              </a:rPr>
              <a:t>Charter School Leadership Training | Montgomery, Alabama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5836" y="4925920"/>
            <a:ext cx="5486400" cy="4572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312314" y="6339401"/>
            <a:ext cx="7315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600" dirty="0">
                <a:solidFill>
                  <a:srgbClr val="030D48"/>
                </a:solidFill>
                <a:latin typeface="Montserrat"/>
              </a:rPr>
              <a:t>Alabama Public Charter School Commission</a:t>
            </a:r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5D37D4C0-3BBB-4DE8-4BB6-D7E7A34C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503" y="318212"/>
            <a:ext cx="2286295" cy="22951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6F34C-C26C-D68A-D33D-4274E5752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F355D-61D6-F33C-3C51-6D166578CFF1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554F80-62E9-D1C5-4D35-0792C331779A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9B3A786-61E7-8A86-6120-8DD62684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Monthly Financial Statement (F-III-A)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B5FD1-CAF3-8A6B-0038-B647306A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5" y="1044684"/>
            <a:ext cx="7161911" cy="52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64519-7242-A5BB-3D18-6C471ECB7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FA4DC3-0143-35CE-E71D-F0BB93D59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404" y="4556288"/>
            <a:ext cx="1625165" cy="17530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A3C170-D610-FE14-4BD9-14C6CDA1DAE9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0DF8C-4B93-56F8-B0CB-A20BEC38B93F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E95CD49-84CB-C30E-4E68-29B77D4B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Near Term – Days Cash Calculation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FB5AD-A1E8-B09D-AE24-55E0DEB7AE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52"/>
          <a:stretch>
            <a:fillRect/>
          </a:stretch>
        </p:blipFill>
        <p:spPr>
          <a:xfrm>
            <a:off x="767913" y="1602304"/>
            <a:ext cx="7741384" cy="1190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C7E2D-0B76-1F64-A036-560F44F8FC99}"/>
              </a:ext>
            </a:extLst>
          </p:cNvPr>
          <p:cNvSpPr txBox="1"/>
          <p:nvPr/>
        </p:nvSpPr>
        <p:spPr>
          <a:xfrm>
            <a:off x="2048207" y="1232972"/>
            <a:ext cx="532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Days Cash = ( Cash on Hand ) / (Average Daily Expense)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34CE5-7185-E596-85DB-943CB4338452}"/>
              </a:ext>
            </a:extLst>
          </p:cNvPr>
          <p:cNvSpPr txBox="1"/>
          <p:nvPr/>
        </p:nvSpPr>
        <p:spPr>
          <a:xfrm>
            <a:off x="767913" y="3028677"/>
            <a:ext cx="760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Cash on Hand = 68,086,000 + 3,992,000 + 6,754,000 + 6,311,000 = </a:t>
            </a:r>
            <a:r>
              <a:rPr lang="en-US" b="1" dirty="0">
                <a:solidFill>
                  <a:srgbClr val="00B050"/>
                </a:solidFill>
              </a:rPr>
              <a:t>$ 85,143,000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8347E-CC92-2672-21B6-D3317B0E6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4" y="3495767"/>
            <a:ext cx="8324341" cy="4371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9E53BB-7A44-77CE-FC0F-E337524FEB4C}"/>
              </a:ext>
            </a:extLst>
          </p:cNvPr>
          <p:cNvSpPr txBox="1"/>
          <p:nvPr/>
        </p:nvSpPr>
        <p:spPr>
          <a:xfrm>
            <a:off x="1024128" y="4221488"/>
            <a:ext cx="7574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Expenditure Sum YTD = 33,425,000 + 5,223,000 + 0 + 1,140,000 = </a:t>
            </a:r>
            <a:r>
              <a:rPr lang="en-US" b="1" dirty="0">
                <a:solidFill>
                  <a:srgbClr val="00B050"/>
                </a:solidFill>
              </a:rPr>
              <a:t>$ 39,788,000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Average Daily Expense = (39,788,000 / 365 ) / ( 4 / 12) = </a:t>
            </a:r>
            <a:r>
              <a:rPr lang="en-US" b="1" dirty="0">
                <a:solidFill>
                  <a:srgbClr val="00B050"/>
                </a:solidFill>
              </a:rPr>
              <a:t>$ 327,000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42083-C57C-34BE-DDAE-296B460307CD}"/>
              </a:ext>
            </a:extLst>
          </p:cNvPr>
          <p:cNvSpPr txBox="1"/>
          <p:nvPr/>
        </p:nvSpPr>
        <p:spPr>
          <a:xfrm>
            <a:off x="2236350" y="5521133"/>
            <a:ext cx="446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Days Cash = </a:t>
            </a:r>
            <a:r>
              <a:rPr lang="en-US" dirty="0"/>
              <a:t>85,143,000 / 327,000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= 260 Days</a:t>
            </a:r>
          </a:p>
        </p:txBody>
      </p:sp>
    </p:spTree>
    <p:extLst>
      <p:ext uri="{BB962C8B-B14F-4D97-AF65-F5344CB8AC3E}">
        <p14:creationId xmlns:p14="http://schemas.microsoft.com/office/powerpoint/2010/main" val="147489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92C25-F811-7FB8-99E2-D759C63BA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3BDFE-9826-405F-4333-7EE1F0780E14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D620B-F3A7-DA51-6222-D391F56657A1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F6E93E2-543E-130E-6C00-DBE95803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Near Term Indicator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81A90D-B4C4-AB94-B3AA-E476E14FC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08898"/>
              </p:ext>
            </p:extLst>
          </p:nvPr>
        </p:nvGraphicFramePr>
        <p:xfrm>
          <a:off x="1480089" y="3214592"/>
          <a:ext cx="6515100" cy="1721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458">
                  <a:extLst>
                    <a:ext uri="{9D8B030D-6E8A-4147-A177-3AD203B41FA5}">
                      <a16:colId xmlns:a16="http://schemas.microsoft.com/office/drawing/2014/main" val="4056164531"/>
                    </a:ext>
                  </a:extLst>
                </a:gridCol>
                <a:gridCol w="4762642">
                  <a:extLst>
                    <a:ext uri="{9D8B030D-6E8A-4147-A177-3AD203B41FA5}">
                      <a16:colId xmlns:a16="http://schemas.microsoft.com/office/drawing/2014/main" val="384096117"/>
                    </a:ext>
                  </a:extLst>
                </a:gridCol>
              </a:tblGrid>
              <a:tr h="19461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Near Term Indicator Ratings Chart</a:t>
                      </a:r>
                      <a:endParaRPr lang="en-US" sz="1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39587"/>
                  </a:ext>
                </a:extLst>
              </a:tr>
              <a:tr h="508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rgbClr val="030D48"/>
                          </a:solidFill>
                          <a:latin typeface="Playfair Display"/>
                          <a:ea typeface="+mj-ea"/>
                          <a:cs typeface="+mj-cs"/>
                        </a:rPr>
                        <a:t>Meets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Debt Default = “No”, Days Cash &gt; 60;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Debt Default = “No”, Days Cash &gt; 30, Current Ratio &gt; 1.1.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070835"/>
                  </a:ext>
                </a:extLst>
              </a:tr>
              <a:tr h="50896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rgbClr val="030D48"/>
                          </a:solidFill>
                          <a:latin typeface="Playfair Display"/>
                          <a:ea typeface="+mj-ea"/>
                          <a:cs typeface="+mj-cs"/>
                        </a:rPr>
                        <a:t>Approaches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Debt Default = “No”, Days Cash &gt; 30, Current Ratio &gt; 0.9;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Debt Default = “No”, Days Cash &gt; 15, Current Ratio &gt; 10.0;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485365"/>
                  </a:ext>
                </a:extLst>
              </a:tr>
              <a:tr h="50896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rgbClr val="030D48"/>
                          </a:solidFill>
                          <a:latin typeface="Playfair Display"/>
                          <a:ea typeface="+mj-ea"/>
                          <a:cs typeface="+mj-cs"/>
                        </a:rPr>
                        <a:t>Does Not Meet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Debt Default = “Yes”;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School does not qualify for a higher rating.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4504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B03C8D-A610-6F96-42FF-AB6C820256CA}"/>
              </a:ext>
            </a:extLst>
          </p:cNvPr>
          <p:cNvSpPr txBox="1"/>
          <p:nvPr/>
        </p:nvSpPr>
        <p:spPr>
          <a:xfrm>
            <a:off x="601218" y="1507424"/>
            <a:ext cx="2788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Measures:</a:t>
            </a:r>
          </a:p>
          <a:p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Ratio, </a:t>
            </a:r>
            <a:r>
              <a:rPr lang="en-US" sz="1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Days Cash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en-US" sz="1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Debt Default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Rev2Bud, Exp2Bud.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B0FE49-CB20-3237-D0F1-9681C55B9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90731"/>
              </p:ext>
            </p:extLst>
          </p:nvPr>
        </p:nvGraphicFramePr>
        <p:xfrm>
          <a:off x="3534156" y="1284440"/>
          <a:ext cx="5152644" cy="167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161">
                  <a:extLst>
                    <a:ext uri="{9D8B030D-6E8A-4147-A177-3AD203B41FA5}">
                      <a16:colId xmlns:a16="http://schemas.microsoft.com/office/drawing/2014/main" val="994966707"/>
                    </a:ext>
                  </a:extLst>
                </a:gridCol>
                <a:gridCol w="1288161">
                  <a:extLst>
                    <a:ext uri="{9D8B030D-6E8A-4147-A177-3AD203B41FA5}">
                      <a16:colId xmlns:a16="http://schemas.microsoft.com/office/drawing/2014/main" val="493149871"/>
                    </a:ext>
                  </a:extLst>
                </a:gridCol>
                <a:gridCol w="1288161">
                  <a:extLst>
                    <a:ext uri="{9D8B030D-6E8A-4147-A177-3AD203B41FA5}">
                      <a16:colId xmlns:a16="http://schemas.microsoft.com/office/drawing/2014/main" val="4122202008"/>
                    </a:ext>
                  </a:extLst>
                </a:gridCol>
                <a:gridCol w="1288161">
                  <a:extLst>
                    <a:ext uri="{9D8B030D-6E8A-4147-A177-3AD203B41FA5}">
                      <a16:colId xmlns:a16="http://schemas.microsoft.com/office/drawing/2014/main" val="3260745803"/>
                    </a:ext>
                  </a:extLst>
                </a:gridCol>
              </a:tblGrid>
              <a:tr h="33434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Measure Benchmarks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41722"/>
                  </a:ext>
                </a:extLst>
              </a:tr>
              <a:tr h="3343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Measure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Meets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Approaches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Does Not Meet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23666"/>
                  </a:ext>
                </a:extLst>
              </a:tr>
              <a:tr h="33434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Current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&gt;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0.9 –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&lt; 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53435"/>
                  </a:ext>
                </a:extLst>
              </a:tr>
              <a:tr h="33434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Days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&gt;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30 - 60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&lt;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564686"/>
                  </a:ext>
                </a:extLst>
              </a:tr>
              <a:tr h="33434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Debt 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0369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6A8258D-C5B4-D116-2979-3DD1757B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5012049"/>
            <a:ext cx="1561147" cy="1038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E415ED-8753-9F42-E5EA-CBC935FE2F80}"/>
              </a:ext>
            </a:extLst>
          </p:cNvPr>
          <p:cNvSpPr txBox="1"/>
          <p:nvPr/>
        </p:nvSpPr>
        <p:spPr>
          <a:xfrm>
            <a:off x="2086927" y="5127591"/>
            <a:ext cx="5560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2000" dirty="0"/>
              <a:t>Charter School</a:t>
            </a:r>
          </a:p>
          <a:p>
            <a:endParaRPr lang="en-US" dirty="0"/>
          </a:p>
          <a:p>
            <a:r>
              <a:rPr lang="en-US" dirty="0"/>
              <a:t>Current Ratio = 10.2, Days Cash = 45, Debt Default = “No”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EC0E2D-CA69-24BD-F26B-CF1113C475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60" b="30994"/>
          <a:stretch>
            <a:fillRect/>
          </a:stretch>
        </p:blipFill>
        <p:spPr>
          <a:xfrm>
            <a:off x="2162098" y="5088176"/>
            <a:ext cx="1069689" cy="4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19186-4280-721E-FD0F-D59B5B3B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81FF66-DA0A-C27B-0B09-B7D2DEE74538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71B19-9560-AEE2-1BA8-14E275C48E24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569EE67-CE69-5A09-6913-0BF6D965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Sustainability Indicator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9EC3FE-01A4-B71D-EEDB-ED080AD53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59704"/>
              </p:ext>
            </p:extLst>
          </p:nvPr>
        </p:nvGraphicFramePr>
        <p:xfrm>
          <a:off x="566928" y="3579577"/>
          <a:ext cx="8229600" cy="2482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631">
                  <a:extLst>
                    <a:ext uri="{9D8B030D-6E8A-4147-A177-3AD203B41FA5}">
                      <a16:colId xmlns:a16="http://schemas.microsoft.com/office/drawing/2014/main" val="4056164531"/>
                    </a:ext>
                  </a:extLst>
                </a:gridCol>
                <a:gridCol w="6015969">
                  <a:extLst>
                    <a:ext uri="{9D8B030D-6E8A-4147-A177-3AD203B41FA5}">
                      <a16:colId xmlns:a16="http://schemas.microsoft.com/office/drawing/2014/main" val="384096117"/>
                    </a:ext>
                  </a:extLst>
                </a:gridCol>
              </a:tblGrid>
              <a:tr h="1817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Sustainability Indicator Ratings Chart</a:t>
                      </a:r>
                      <a:endParaRPr lang="en-US" sz="1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39587"/>
                  </a:ext>
                </a:extLst>
              </a:tr>
              <a:tr h="1006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030D48"/>
                          </a:solidFill>
                          <a:latin typeface="Playfair Display"/>
                          <a:ea typeface="+mj-ea"/>
                          <a:cs typeface="+mj-cs"/>
                        </a:rPr>
                        <a:t>Meets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Margin &gt; 0.02, Debt-to-Asset Ratio &lt; 0.9;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Aggregated 3-yr Margin &gt; 0.02, Debt-to-Asset Ratio &lt; 0.9;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Margin &gt; 0, Aggregated 3-yr margin &gt; 0, Debt-to-Asset Ratio &lt; 0.7;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Margin &gt; 0, Aggregated 3-yr margin &gt; 0, CO per Student &gt; $5000, Debt-to-Asset Ratio &lt; 0.9.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070835"/>
                  </a:ext>
                </a:extLst>
              </a:tr>
              <a:tr h="949968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200" dirty="0">
                          <a:solidFill>
                            <a:srgbClr val="030D48"/>
                          </a:solidFill>
                          <a:latin typeface="Playfair Display"/>
                          <a:ea typeface="+mj-ea"/>
                          <a:cs typeface="+mj-cs"/>
                        </a:rPr>
                        <a:t>Approaches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Margin &gt; 0, Aggregated 3-year Margin &gt; 0;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Debt-to-Asset Ratio &lt; 0.9;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Margin &gt; 0, Debt-to-Asset Ratio &lt; 0.7;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Aggregated 3-year Margin &gt; 0, Debt-to-Asset Ratio &lt; 0.7;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485365"/>
                  </a:ext>
                </a:extLst>
              </a:tr>
              <a:tr h="299049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200" dirty="0">
                          <a:solidFill>
                            <a:srgbClr val="030D48"/>
                          </a:solidFill>
                          <a:latin typeface="Playfair Display"/>
                          <a:ea typeface="+mj-ea"/>
                          <a:cs typeface="+mj-cs"/>
                        </a:rPr>
                        <a:t>Does Not Meet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School does not qualify for a higher rating.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54504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28CA18-E812-ECED-5467-3952BF5FA349}"/>
              </a:ext>
            </a:extLst>
          </p:cNvPr>
          <p:cNvSpPr txBox="1"/>
          <p:nvPr/>
        </p:nvSpPr>
        <p:spPr>
          <a:xfrm>
            <a:off x="601218" y="1507424"/>
            <a:ext cx="2788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Measures: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Net, Carry-Over, </a:t>
            </a:r>
            <a:r>
              <a:rPr lang="en-US" sz="1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Margin, Aggregated 3yr Margin, 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Debt-to-Asset Ratio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Net per Student, 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Carry-Over per Student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125BB5-6F2C-85A8-1F21-EC5FBDC0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94913"/>
              </p:ext>
            </p:extLst>
          </p:nvPr>
        </p:nvGraphicFramePr>
        <p:xfrm>
          <a:off x="3534156" y="1197918"/>
          <a:ext cx="53035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994966707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49314987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4122202008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32607458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Measure Benchmarks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4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Measure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Meets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Approaches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Does Not Meet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2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-0.02 –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- 0.02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5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3-Yr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-0.02 –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- 0.02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56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Debt-to-Asset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 –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0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 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Not Available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516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40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322EF-DBD1-0896-EB8A-A56ED503C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F674F7-73EB-F53C-7798-1F3B171AA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0"/>
            <a:ext cx="2409378" cy="160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EFDC45-2342-C5AF-383A-A7C681F44D66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CDF3C-7F13-70D0-EB60-E63D75C0C237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9E73ADB-BB4A-2A9D-8312-7A0D2884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33194"/>
            <a:ext cx="5815584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ABC Charter School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5EF9A-A013-68DC-C44E-D420DDD903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60" b="30994"/>
          <a:stretch>
            <a:fillRect/>
          </a:stretch>
        </p:blipFill>
        <p:spPr>
          <a:xfrm>
            <a:off x="2885305" y="589275"/>
            <a:ext cx="1069689" cy="40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A4FE99-2FD8-061F-56A6-404370DE2D34}"/>
              </a:ext>
            </a:extLst>
          </p:cNvPr>
          <p:cNvSpPr txBox="1"/>
          <p:nvPr/>
        </p:nvSpPr>
        <p:spPr>
          <a:xfrm>
            <a:off x="1562793" y="1181967"/>
            <a:ext cx="64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Margin = (Current Net) / (Total Act Rev)</a:t>
            </a:r>
          </a:p>
          <a:p>
            <a:r>
              <a:rPr lang="en-US" dirty="0"/>
              <a:t>				Current Net = (Total Act Rev) – (Total Act Exp)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0B98D2-4FEE-3A9F-32EB-FD0C35E3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20" y="1997589"/>
            <a:ext cx="8704625" cy="41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5E6E2-4385-77D1-0EC2-B4CC5357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6DE1EA-CEC8-AD06-010A-2FF4F19A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0"/>
            <a:ext cx="2409378" cy="160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13D802-1F57-9AA6-DEAD-8C163EB82A9E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6D26D-249D-A3D6-8912-A6C4F85F74E6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66494DC-1D8F-DE50-ADB4-BA9D7EFC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33194"/>
            <a:ext cx="5815584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ABC Charter School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8221A-84D5-6B9B-EDE6-5CBAB133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60" b="30994"/>
          <a:stretch>
            <a:fillRect/>
          </a:stretch>
        </p:blipFill>
        <p:spPr>
          <a:xfrm>
            <a:off x="2885305" y="589275"/>
            <a:ext cx="1069689" cy="40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88844-B11D-F0D7-53D6-FAB531AA5476}"/>
              </a:ext>
            </a:extLst>
          </p:cNvPr>
          <p:cNvSpPr txBox="1"/>
          <p:nvPr/>
        </p:nvSpPr>
        <p:spPr>
          <a:xfrm>
            <a:off x="1562793" y="1181967"/>
            <a:ext cx="741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Margin = (Current Net) / (Total Act Revenues)</a:t>
            </a:r>
          </a:p>
          <a:p>
            <a:r>
              <a:rPr lang="en-US" dirty="0"/>
              <a:t>				Current Net = (Total Act Revenues) – (Total Act Expenses)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7C118-7DED-294B-374A-B1371D529F62}"/>
              </a:ext>
            </a:extLst>
          </p:cNvPr>
          <p:cNvSpPr txBox="1"/>
          <p:nvPr/>
        </p:nvSpPr>
        <p:spPr>
          <a:xfrm>
            <a:off x="2273720" y="2030808"/>
            <a:ext cx="2884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Act Rev = $ 11,164,322 </a:t>
            </a:r>
          </a:p>
          <a:p>
            <a:endParaRPr lang="en-US" dirty="0"/>
          </a:p>
          <a:p>
            <a:r>
              <a:rPr lang="en-US" dirty="0"/>
              <a:t>Current Net = ($245,429)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D4A598-81A5-C382-B2E2-E8846F8F9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7" y="1376194"/>
            <a:ext cx="1004272" cy="48429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DDDB6A-43AE-0877-AE72-2A827BCC39CF}"/>
              </a:ext>
            </a:extLst>
          </p:cNvPr>
          <p:cNvSpPr txBox="1"/>
          <p:nvPr/>
        </p:nvSpPr>
        <p:spPr>
          <a:xfrm>
            <a:off x="4572000" y="3156648"/>
            <a:ext cx="301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Total Margin = -2.20 %</a:t>
            </a:r>
          </a:p>
        </p:txBody>
      </p:sp>
    </p:spTree>
    <p:extLst>
      <p:ext uri="{BB962C8B-B14F-4D97-AF65-F5344CB8AC3E}">
        <p14:creationId xmlns:p14="http://schemas.microsoft.com/office/powerpoint/2010/main" val="299149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463A1-A1D9-CE31-DB24-ED94EE90D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470F27-2169-C019-9EF9-0DD9B8D30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8" y="2349939"/>
            <a:ext cx="2408129" cy="16094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DF0869-3A68-8DFB-0D6A-6BFCE00C9323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79AE2-2882-685A-2B68-FFBC97F82410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CDDAE43-386F-3B9C-B559-52A472B9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Flexibility Indicator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B56ED-0D4F-9614-59F8-319A6D044805}"/>
              </a:ext>
            </a:extLst>
          </p:cNvPr>
          <p:cNvSpPr txBox="1"/>
          <p:nvPr/>
        </p:nvSpPr>
        <p:spPr>
          <a:xfrm>
            <a:off x="601218" y="1507424"/>
            <a:ext cx="2788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Measures:</a:t>
            </a:r>
          </a:p>
          <a:p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&amp; Federal Funding Percent.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D41E59-92E3-9395-7D5A-6457ACC77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01487"/>
              </p:ext>
            </p:extLst>
          </p:nvPr>
        </p:nvGraphicFramePr>
        <p:xfrm>
          <a:off x="3534156" y="1197918"/>
          <a:ext cx="530352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994966707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49314987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4122202008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32607458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Measure Benchmarks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4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Measure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Meets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Approaches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Does Not Meet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2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State &amp; Fed Funding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Not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5343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D9C5F64-1EF3-F8F1-AD59-D4E7ACAF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3959600"/>
            <a:ext cx="8611598" cy="974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C0833D-980E-8E28-D03D-B36B43E8DD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060" b="30994"/>
          <a:stretch>
            <a:fillRect/>
          </a:stretch>
        </p:blipFill>
        <p:spPr>
          <a:xfrm>
            <a:off x="2841210" y="2951729"/>
            <a:ext cx="1069689" cy="4059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19E2A9-963D-9FC3-B308-29B812F00D28}"/>
              </a:ext>
            </a:extLst>
          </p:cNvPr>
          <p:cNvSpPr txBox="1"/>
          <p:nvPr/>
        </p:nvSpPr>
        <p:spPr>
          <a:xfrm>
            <a:off x="3836324" y="2951729"/>
            <a:ext cx="220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Charter School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7D6DDD-7C28-D1D4-E07D-F29420E66747}"/>
              </a:ext>
            </a:extLst>
          </p:cNvPr>
          <p:cNvSpPr txBox="1"/>
          <p:nvPr/>
        </p:nvSpPr>
        <p:spPr>
          <a:xfrm>
            <a:off x="1425633" y="5159461"/>
            <a:ext cx="649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Funding Percentage = (6,553,328 + 1,245,134) / 11,164,322 = </a:t>
            </a:r>
            <a:r>
              <a:rPr lang="en-US" sz="2400" b="1" dirty="0">
                <a:solidFill>
                  <a:srgbClr val="00B050"/>
                </a:solidFill>
              </a:rPr>
              <a:t>70%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8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BB2A4-3134-75B9-0F89-B10629D90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B019F4-86E5-1549-EF2E-60A30A5A3661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30CD6-6DE2-5D97-8D0F-34361115212F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6CF5EBF-4253-586A-E56E-DEB43B0A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Management &amp; Oversight Indicator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A4D7FC-A380-20EE-875D-D6EE8CDA9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13310"/>
              </p:ext>
            </p:extLst>
          </p:nvPr>
        </p:nvGraphicFramePr>
        <p:xfrm>
          <a:off x="965939" y="4063717"/>
          <a:ext cx="7791519" cy="2194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794">
                  <a:extLst>
                    <a:ext uri="{9D8B030D-6E8A-4147-A177-3AD203B41FA5}">
                      <a16:colId xmlns:a16="http://schemas.microsoft.com/office/drawing/2014/main" val="4056164531"/>
                    </a:ext>
                  </a:extLst>
                </a:gridCol>
                <a:gridCol w="5695725">
                  <a:extLst>
                    <a:ext uri="{9D8B030D-6E8A-4147-A177-3AD203B41FA5}">
                      <a16:colId xmlns:a16="http://schemas.microsoft.com/office/drawing/2014/main" val="384096117"/>
                    </a:ext>
                  </a:extLst>
                </a:gridCol>
              </a:tblGrid>
              <a:tr h="1761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&amp; Oversight Indicator Ratings Chart</a:t>
                      </a:r>
                      <a:endParaRPr lang="en-US" sz="1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39587"/>
                  </a:ext>
                </a:extLst>
              </a:tr>
              <a:tr h="597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030D48"/>
                          </a:solidFill>
                          <a:latin typeface="Playfair Display"/>
                          <a:ea typeface="+mj-ea"/>
                          <a:cs typeface="+mj-cs"/>
                        </a:rPr>
                        <a:t>Meets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 four measures “Meets” expectations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4070835"/>
                  </a:ext>
                </a:extLst>
              </a:tr>
              <a:tr h="64287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200" dirty="0">
                          <a:solidFill>
                            <a:srgbClr val="030D48"/>
                          </a:solidFill>
                          <a:latin typeface="Playfair Display"/>
                          <a:ea typeface="+mj-ea"/>
                          <a:cs typeface="+mj-cs"/>
                        </a:rPr>
                        <a:t>Approaches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Three of the four measures “Meets” expectations, and the remaining measure “Does Not Meet” expectations;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 four measures “Meets” or “Approaches” expectations.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485365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100" b="1" kern="1200" dirty="0">
                        <a:solidFill>
                          <a:srgbClr val="030D48"/>
                        </a:solidFill>
                        <a:latin typeface="Playfair Display"/>
                        <a:ea typeface="+mj-ea"/>
                        <a:cs typeface="+mj-cs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200" dirty="0">
                          <a:solidFill>
                            <a:srgbClr val="030D48"/>
                          </a:solidFill>
                          <a:latin typeface="Playfair Display"/>
                          <a:ea typeface="+mj-ea"/>
                          <a:cs typeface="+mj-cs"/>
                        </a:rPr>
                        <a:t>Does Not Meet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100" b="1" kern="1200" dirty="0">
                        <a:solidFill>
                          <a:srgbClr val="030D48"/>
                        </a:solidFill>
                        <a:latin typeface="Playfair Display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School does not qualify for a higher rating.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54504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21B9E0-61FE-B87C-98D8-7BFFFD28F92D}"/>
              </a:ext>
            </a:extLst>
          </p:cNvPr>
          <p:cNvSpPr txBox="1"/>
          <p:nvPr/>
        </p:nvSpPr>
        <p:spPr>
          <a:xfrm>
            <a:off x="616492" y="1864950"/>
            <a:ext cx="1905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Measures:</a:t>
            </a:r>
          </a:p>
          <a:p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Governance, Policies, Reporting, Audits. 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818DEE-31FF-D3EC-D0F8-607A38E3E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20894"/>
              </p:ext>
            </p:extLst>
          </p:nvPr>
        </p:nvGraphicFramePr>
        <p:xfrm>
          <a:off x="2863733" y="1164667"/>
          <a:ext cx="5968540" cy="278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135">
                  <a:extLst>
                    <a:ext uri="{9D8B030D-6E8A-4147-A177-3AD203B41FA5}">
                      <a16:colId xmlns:a16="http://schemas.microsoft.com/office/drawing/2014/main" val="994966707"/>
                    </a:ext>
                  </a:extLst>
                </a:gridCol>
                <a:gridCol w="1492135">
                  <a:extLst>
                    <a:ext uri="{9D8B030D-6E8A-4147-A177-3AD203B41FA5}">
                      <a16:colId xmlns:a16="http://schemas.microsoft.com/office/drawing/2014/main" val="493149871"/>
                    </a:ext>
                  </a:extLst>
                </a:gridCol>
                <a:gridCol w="1492135">
                  <a:extLst>
                    <a:ext uri="{9D8B030D-6E8A-4147-A177-3AD203B41FA5}">
                      <a16:colId xmlns:a16="http://schemas.microsoft.com/office/drawing/2014/main" val="4122202008"/>
                    </a:ext>
                  </a:extLst>
                </a:gridCol>
                <a:gridCol w="1492135">
                  <a:extLst>
                    <a:ext uri="{9D8B030D-6E8A-4147-A177-3AD203B41FA5}">
                      <a16:colId xmlns:a16="http://schemas.microsoft.com/office/drawing/2014/main" val="3260745803"/>
                    </a:ext>
                  </a:extLst>
                </a:gridCol>
              </a:tblGrid>
              <a:tr h="35646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Measure Benchmarks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41722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Measure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Meets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Approaches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Does Not Meet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23666"/>
                  </a:ext>
                </a:extLst>
              </a:tr>
              <a:tr h="498069">
                <a:tc>
                  <a:txBody>
                    <a:bodyPr/>
                    <a:lstStyle/>
                    <a:p>
                      <a:r>
                        <a:rPr lang="en-US" sz="1400" dirty="0"/>
                        <a:t>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Meets five Board Duties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Slightly weaker descriptions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higher 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5653435"/>
                  </a:ext>
                </a:extLst>
              </a:tr>
              <a:tr h="498069">
                <a:tc>
                  <a:txBody>
                    <a:bodyPr/>
                    <a:lstStyle/>
                    <a:p>
                      <a:r>
                        <a:rPr lang="en-US" sz="1400" dirty="0"/>
                        <a:t>Policies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Meets four structural 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Slightly weaker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higher 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564686"/>
                  </a:ext>
                </a:extLst>
              </a:tr>
              <a:tr h="498069">
                <a:tc>
                  <a:txBody>
                    <a:bodyPr/>
                    <a:lstStyle/>
                    <a:p>
                      <a:r>
                        <a:rPr lang="en-US" sz="1400" dirty="0"/>
                        <a:t>Reporting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Prompt posting of financials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Slightly longer timelines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higher 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3903699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r>
                        <a:rPr lang="en-US" sz="1400" dirty="0"/>
                        <a:t>Audits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Unmodified, no findings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Unmodified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higher 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516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494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2DD4-DFF0-D9F9-01EF-10BE27B55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6D480B-0B9B-61DA-FC6B-B53FF22B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0"/>
            <a:ext cx="2409378" cy="160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034783-34F8-6FA2-445A-9AC1D70F4B95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D79BC-AD3A-19A7-0DC4-FE7A2753C0FB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1A93A9C-E3E2-7E4A-6528-2730DC45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33194"/>
            <a:ext cx="5815584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ABC Charter School</a:t>
            </a:r>
            <a:endParaRPr lang="en-US" sz="32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4F6C2F-B8BA-D8DE-6841-6F9A16437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60983"/>
              </p:ext>
            </p:extLst>
          </p:nvPr>
        </p:nvGraphicFramePr>
        <p:xfrm>
          <a:off x="1416664" y="1186866"/>
          <a:ext cx="6509522" cy="4905216"/>
        </p:xfrm>
        <a:graphic>
          <a:graphicData uri="http://schemas.openxmlformats.org/drawingml/2006/table">
            <a:tbl>
              <a:tblPr/>
              <a:tblGrid>
                <a:gridCol w="1799653">
                  <a:extLst>
                    <a:ext uri="{9D8B030D-6E8A-4147-A177-3AD203B41FA5}">
                      <a16:colId xmlns:a16="http://schemas.microsoft.com/office/drawing/2014/main" val="3012333723"/>
                    </a:ext>
                  </a:extLst>
                </a:gridCol>
                <a:gridCol w="1920536">
                  <a:extLst>
                    <a:ext uri="{9D8B030D-6E8A-4147-A177-3AD203B41FA5}">
                      <a16:colId xmlns:a16="http://schemas.microsoft.com/office/drawing/2014/main" val="2373221824"/>
                    </a:ext>
                  </a:extLst>
                </a:gridCol>
                <a:gridCol w="1978067">
                  <a:extLst>
                    <a:ext uri="{9D8B030D-6E8A-4147-A177-3AD203B41FA5}">
                      <a16:colId xmlns:a16="http://schemas.microsoft.com/office/drawing/2014/main" val="2927115470"/>
                    </a:ext>
                  </a:extLst>
                </a:gridCol>
                <a:gridCol w="811266">
                  <a:extLst>
                    <a:ext uri="{9D8B030D-6E8A-4147-A177-3AD203B41FA5}">
                      <a16:colId xmlns:a16="http://schemas.microsoft.com/office/drawing/2014/main" val="2306261270"/>
                    </a:ext>
                  </a:extLst>
                </a:gridCol>
              </a:tblGrid>
              <a:tr h="15328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I. Near-Term Financial Health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97927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Metric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Calculation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Benchmark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Rating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96077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Current Ratio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10.2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≥ 1.1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143932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Days Cash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45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60+ Days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Approaches 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37107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Debt Default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No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No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17468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Revenue to Budget Ratio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0.95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i="1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Informational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91569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Expense to Budget Ratio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1.02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i="1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Informational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53378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Overall Rating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33995"/>
                  </a:ext>
                </a:extLst>
              </a:tr>
              <a:tr h="15328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43473"/>
                  </a:ext>
                </a:extLst>
              </a:tr>
              <a:tr h="15328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II. Financial Sustainability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307224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Metric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Calculation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Benchmark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Rating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493229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Current Net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$ (245,429)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i="1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Informational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61621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Carry-Over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$ 3,964,224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i="1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Informational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80301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Total Margin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-2.20%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≥ .02 (aka 2%)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Does Not Meet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90172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Aggregated 3-yr Margin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3.18%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≥ .02 (aka 2%)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23212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Debt-to-Asset Ratio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0.12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≤ 0.9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75762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Net per Student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$ (437)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i="1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Informational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59657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Carry-over per Student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$ 7,066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≥ $5,000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41108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Overall Rating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011753"/>
                  </a:ext>
                </a:extLst>
              </a:tr>
              <a:tr h="15328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87481"/>
                  </a:ext>
                </a:extLst>
              </a:tr>
              <a:tr h="15328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III. Financial Flexibility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670216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Metric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Calculation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Benchmark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Rating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22587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State &amp; Federal Funding Percent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69.85%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≤ 90%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08354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Overall Rating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101737"/>
                  </a:ext>
                </a:extLst>
              </a:tr>
              <a:tr h="15328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912902"/>
                  </a:ext>
                </a:extLst>
              </a:tr>
              <a:tr h="15328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IV. Financial Management &amp; Oversight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23227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Metric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Evidence for Rating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Rating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931984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Governance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Financial information discussed at board meetings. Board approved budget.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64459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Financial Policies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No findings concerning financial policies.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62472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Financial Reporting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Financial information is available on the website.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27649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Audit Findings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Unmodified audit, no findings.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88360"/>
                  </a:ext>
                </a:extLst>
              </a:tr>
              <a:tr h="153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Overall Rating</a:t>
                      </a:r>
                      <a:endParaRPr lang="en-US" sz="1200" kern="15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b="1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</a:rPr>
                        <a:t>Meets</a:t>
                      </a:r>
                      <a:endParaRPr lang="en-US" sz="1200" kern="15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6849" marR="66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661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DC0E4EE-AC01-CBDA-3DC7-9A1486EF92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60" b="30994"/>
          <a:stretch>
            <a:fillRect/>
          </a:stretch>
        </p:blipFill>
        <p:spPr>
          <a:xfrm>
            <a:off x="2885305" y="589275"/>
            <a:ext cx="1069689" cy="4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4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1693943"/>
            <a:ext cx="100584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 dirty="0">
                <a:solidFill>
                  <a:srgbClr val="030D48"/>
                </a:solidFill>
              </a:rPr>
              <a:t>Questions and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379743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 dirty="0">
                <a:solidFill>
                  <a:srgbClr val="030D48"/>
                </a:solidFill>
              </a:rPr>
              <a:t>We welcome your questions and feedback.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06095"/>
            <a:ext cx="9144000" cy="486145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2" descr="Alabama Public Charter School Commission | Montgomery AL">
            <a:extLst>
              <a:ext uri="{FF2B5EF4-FFF2-40B4-BE49-F238E27FC236}">
                <a16:creationId xmlns:a16="http://schemas.microsoft.com/office/drawing/2014/main" id="{27511CA1-014D-3C42-E317-910D4163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10" y="426502"/>
            <a:ext cx="1152868" cy="11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68271"/>
            <a:ext cx="9144000" cy="2246529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400">
                <a:solidFill>
                  <a:srgbClr val="FFFFFF"/>
                </a:solidFill>
                <a:latin typeface="Playfair Display"/>
              </a:defRPr>
            </a:pPr>
            <a:r>
              <a:rPr lang="en-US" dirty="0"/>
              <a:t>Financial Metrics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0" y="6309360"/>
            <a:ext cx="9196627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rPr dirty="0"/>
              <a:t>Alabama Public Charter School Commission | Professional Development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4E73A-8ACC-B751-A025-8E1AB4EC84AB}"/>
              </a:ext>
            </a:extLst>
          </p:cNvPr>
          <p:cNvSpPr txBox="1"/>
          <p:nvPr/>
        </p:nvSpPr>
        <p:spPr>
          <a:xfrm>
            <a:off x="2825592" y="5027414"/>
            <a:ext cx="349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Douglas Riley, Finance Specialist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054D4-917A-4129-6587-EBD6737A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FA0382-4347-E187-9756-912AAB5E1FBE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CAE4D-0453-EA64-4140-0E57933A6748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41272-87A2-188C-B7D0-DD32F0C7CFA4}"/>
              </a:ext>
            </a:extLst>
          </p:cNvPr>
          <p:cNvSpPr txBox="1"/>
          <p:nvPr/>
        </p:nvSpPr>
        <p:spPr>
          <a:xfrm>
            <a:off x="657842" y="289450"/>
            <a:ext cx="172515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 dirty="0">
                <a:solidFill>
                  <a:srgbClr val="030D48"/>
                </a:solidFill>
                <a:latin typeface="Playfair Display"/>
              </a:rPr>
              <a:t>Agenda</a:t>
            </a:r>
            <a:endParaRPr sz="3600" dirty="0">
              <a:solidFill>
                <a:srgbClr val="030D48"/>
              </a:solidFill>
              <a:latin typeface="Playfair Displ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93B46-4AC5-6353-7D1F-C7B569B1D69C}"/>
              </a:ext>
            </a:extLst>
          </p:cNvPr>
          <p:cNvSpPr txBox="1"/>
          <p:nvPr/>
        </p:nvSpPr>
        <p:spPr>
          <a:xfrm>
            <a:off x="1060704" y="1609344"/>
            <a:ext cx="43216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Finance Organizationally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of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APCSC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and APCSC Benchmarks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1153B-BCB5-7EE7-C4C5-C82F501C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218" y="3958823"/>
            <a:ext cx="2930669" cy="19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06EF0-0724-83DB-82BE-B0056CBE5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0166D-BF93-2BB2-FC67-09694398FC3C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0CC37-2E94-2391-6D4A-B9E9A664119A}"/>
              </a:ext>
            </a:extLst>
          </p:cNvPr>
          <p:cNvSpPr txBox="1"/>
          <p:nvPr/>
        </p:nvSpPr>
        <p:spPr>
          <a:xfrm>
            <a:off x="657842" y="289450"/>
            <a:ext cx="28905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 dirty="0">
                <a:solidFill>
                  <a:srgbClr val="030D48"/>
                </a:solidFill>
                <a:latin typeface="Playfair Display"/>
              </a:rPr>
              <a:t>Organization</a:t>
            </a:r>
            <a:endParaRPr sz="3600" dirty="0">
              <a:solidFill>
                <a:srgbClr val="030D48"/>
              </a:solidFill>
              <a:latin typeface="Playfair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D0134-807A-274C-475B-740D1F655AB2}"/>
              </a:ext>
            </a:extLst>
          </p:cNvPr>
          <p:cNvSpPr txBox="1"/>
          <p:nvPr/>
        </p:nvSpPr>
        <p:spPr>
          <a:xfrm>
            <a:off x="657842" y="1059125"/>
            <a:ext cx="77296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3C3C3C"/>
                </a:solidFill>
                <a:latin typeface="Montserrat"/>
              </a:defRPr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governing board of a charter school…</a:t>
            </a:r>
          </a:p>
          <a:p>
            <a:pPr>
              <a:defRPr sz="2000">
                <a:solidFill>
                  <a:srgbClr val="3C3C3C"/>
                </a:solidFill>
                <a:latin typeface="Montserrat"/>
              </a:defRPr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 sz="2000">
                <a:solidFill>
                  <a:srgbClr val="3C3C3C"/>
                </a:solidFill>
                <a:latin typeface="Montserrat"/>
              </a:defRPr>
            </a:pP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…has autonomy over key decisions including, but not limited to,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decisions concerning finance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personnel, scheduling, curriculum, instruction, and procurement.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16-6F-4(16)a.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2000">
                <a:solidFill>
                  <a:srgbClr val="3C3C3C"/>
                </a:solidFill>
                <a:latin typeface="Montserrat"/>
              </a:defRPr>
            </a:pP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C7119-D1D0-DE5E-B58A-9C27B22D04A8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F1899-B9AC-5FAF-B506-6FD01073AF67}"/>
              </a:ext>
            </a:extLst>
          </p:cNvPr>
          <p:cNvSpPr/>
          <p:nvPr/>
        </p:nvSpPr>
        <p:spPr>
          <a:xfrm>
            <a:off x="6272784" y="3795314"/>
            <a:ext cx="1687769" cy="8265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Governing 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949D5-D3F6-6050-0A9A-A8A2705B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27" y="2374734"/>
            <a:ext cx="1055987" cy="102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E9104F-F328-85D7-77C2-00D1B533C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412" y="2407711"/>
            <a:ext cx="1021290" cy="10212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34EC7D-0D34-6F40-F99E-00A657FEC10A}"/>
              </a:ext>
            </a:extLst>
          </p:cNvPr>
          <p:cNvSpPr/>
          <p:nvPr/>
        </p:nvSpPr>
        <p:spPr>
          <a:xfrm>
            <a:off x="5659880" y="4988129"/>
            <a:ext cx="1341501" cy="7589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 of School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D9E613-3E38-3D8E-B514-9C07DDAA54D3}"/>
              </a:ext>
            </a:extLst>
          </p:cNvPr>
          <p:cNvSpPr/>
          <p:nvPr/>
        </p:nvSpPr>
        <p:spPr>
          <a:xfrm>
            <a:off x="7260336" y="4988129"/>
            <a:ext cx="1253712" cy="7589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CSFO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4E231A-94F0-6FEE-ED6B-27BA888076AF}"/>
              </a:ext>
            </a:extLst>
          </p:cNvPr>
          <p:cNvCxnSpPr>
            <a:cxnSpLocks/>
          </p:cNvCxnSpPr>
          <p:nvPr/>
        </p:nvCxnSpPr>
        <p:spPr>
          <a:xfrm flipH="1">
            <a:off x="7653528" y="3396023"/>
            <a:ext cx="237744" cy="3992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43B5F7-DB93-73E9-C8E4-5C539EFFBCCC}"/>
              </a:ext>
            </a:extLst>
          </p:cNvPr>
          <p:cNvCxnSpPr/>
          <p:nvPr/>
        </p:nvCxnSpPr>
        <p:spPr>
          <a:xfrm flipH="1">
            <a:off x="8138160" y="3593592"/>
            <a:ext cx="137160" cy="1261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716BA5-C13E-B292-9B83-12BC55E497DD}"/>
              </a:ext>
            </a:extLst>
          </p:cNvPr>
          <p:cNvCxnSpPr>
            <a:cxnSpLocks/>
          </p:cNvCxnSpPr>
          <p:nvPr/>
        </p:nvCxnSpPr>
        <p:spPr>
          <a:xfrm>
            <a:off x="6007608" y="3593592"/>
            <a:ext cx="164592" cy="1261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A92B09-DC59-F297-3552-CF1BC4CA2912}"/>
              </a:ext>
            </a:extLst>
          </p:cNvPr>
          <p:cNvCxnSpPr/>
          <p:nvPr/>
        </p:nvCxnSpPr>
        <p:spPr>
          <a:xfrm>
            <a:off x="6766560" y="2953512"/>
            <a:ext cx="7863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A1D2E9-E170-9AA7-64BF-692E9BF3779D}"/>
              </a:ext>
            </a:extLst>
          </p:cNvPr>
          <p:cNvCxnSpPr>
            <a:cxnSpLocks/>
          </p:cNvCxnSpPr>
          <p:nvPr/>
        </p:nvCxnSpPr>
        <p:spPr>
          <a:xfrm flipH="1">
            <a:off x="6766560" y="4667535"/>
            <a:ext cx="118872" cy="3205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C7D8ED-6636-6235-961E-268707353CAE}"/>
              </a:ext>
            </a:extLst>
          </p:cNvPr>
          <p:cNvCxnSpPr>
            <a:cxnSpLocks/>
          </p:cNvCxnSpPr>
          <p:nvPr/>
        </p:nvCxnSpPr>
        <p:spPr>
          <a:xfrm>
            <a:off x="7488936" y="4667535"/>
            <a:ext cx="164592" cy="3205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AC6ADF-729B-DF61-00EB-495037AE2139}"/>
              </a:ext>
            </a:extLst>
          </p:cNvPr>
          <p:cNvCxnSpPr/>
          <p:nvPr/>
        </p:nvCxnSpPr>
        <p:spPr>
          <a:xfrm>
            <a:off x="6459537" y="3396023"/>
            <a:ext cx="219456" cy="3992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D159564-9498-33F8-6811-D223E512D65E}"/>
              </a:ext>
            </a:extLst>
          </p:cNvPr>
          <p:cNvSpPr txBox="1"/>
          <p:nvPr/>
        </p:nvSpPr>
        <p:spPr>
          <a:xfrm>
            <a:off x="726925" y="2578608"/>
            <a:ext cx="49637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Duties of 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budget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16-13-140.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financial statements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16-13A-1.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check registers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16-13A-1.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Procurement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16-13A-9.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Debt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16-6F-9.</a:t>
            </a:r>
            <a:endParaRPr lang="en-US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Contracts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16-13B-1.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16-6F-9(b)(2).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Audit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16-13A-7.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Transparency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16-13A-6.</a:t>
            </a:r>
          </a:p>
          <a:p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B9A343-3912-08AF-159E-9241220236A0}"/>
              </a:ext>
            </a:extLst>
          </p:cNvPr>
          <p:cNvSpPr txBox="1"/>
          <p:nvPr/>
        </p:nvSpPr>
        <p:spPr>
          <a:xfrm>
            <a:off x="435506" y="5154630"/>
            <a:ext cx="49378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The powers, obligations, and responsibilities…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… cannot be delegated or assigned… </a:t>
            </a:r>
          </a:p>
          <a:p>
            <a:pPr algn="ctr"/>
            <a:r>
              <a:rPr lang="en-US" sz="12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16-6F-9(c)(5). </a:t>
            </a:r>
            <a:endParaRPr lang="en-US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7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F1AFF-CE43-53B6-E7FE-B530B3E0C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8B399A-10DD-EC4E-F705-7D8032F5D9A0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307D7-6E18-7133-7D9D-D7F7D7F2EC27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47EF4C2-FCD4-6B39-8625-7DE815EA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73752" cy="840930"/>
          </a:xfrm>
        </p:spPr>
        <p:txBody>
          <a:bodyPr/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 dirty="0">
                <a:latin typeface="Playfair Display" panose="00000500000000000000" pitchFamily="2" charset="0"/>
              </a:rPr>
              <a:t>Sources of Funds</a:t>
            </a:r>
            <a:endParaRPr lang="en-US" sz="3600" dirty="0">
              <a:solidFill>
                <a:srgbClr val="030D48"/>
              </a:solidFill>
              <a:latin typeface="Playfair Display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D3835-A37D-88B8-2CC1-2BDBA9CDD422}"/>
              </a:ext>
            </a:extLst>
          </p:cNvPr>
          <p:cNvSpPr txBox="1"/>
          <p:nvPr/>
        </p:nvSpPr>
        <p:spPr>
          <a:xfrm>
            <a:off x="4079536" y="1236018"/>
            <a:ext cx="18710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CSP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2DA14-50D9-6390-FE3A-27C99DEEE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568" y="1236018"/>
            <a:ext cx="2419350" cy="1885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B9501-C4D7-0661-A24B-A317CB92E48A}"/>
              </a:ext>
            </a:extLst>
          </p:cNvPr>
          <p:cNvSpPr txBox="1"/>
          <p:nvPr/>
        </p:nvSpPr>
        <p:spPr>
          <a:xfrm>
            <a:off x="910812" y="1236018"/>
            <a:ext cx="26348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Foundations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F980E-7239-19A3-A2AB-8416AE8B1496}"/>
              </a:ext>
            </a:extLst>
          </p:cNvPr>
          <p:cNvSpPr txBox="1"/>
          <p:nvPr/>
        </p:nvSpPr>
        <p:spPr>
          <a:xfrm>
            <a:off x="4079536" y="3930116"/>
            <a:ext cx="33514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&amp;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Charter School Growth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NewSchools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Venture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Schools For Alabama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</p:txBody>
      </p:sp>
      <p:pic>
        <p:nvPicPr>
          <p:cNvPr id="2050" name="Picture 2" descr="Thousand 3 Buckets Royalty-Free Images ...">
            <a:extLst>
              <a:ext uri="{FF2B5EF4-FFF2-40B4-BE49-F238E27FC236}">
                <a16:creationId xmlns:a16="http://schemas.microsoft.com/office/drawing/2014/main" id="{00026612-69D7-C3EA-746B-20155BC5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4" b="11124"/>
          <a:stretch>
            <a:fillRect/>
          </a:stretch>
        </p:blipFill>
        <p:spPr bwMode="auto">
          <a:xfrm>
            <a:off x="491003" y="4315152"/>
            <a:ext cx="3351495" cy="12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1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D0235-8143-1517-388D-9DED3AB14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908C2-70E6-3856-CFB0-EC62BAAF88C9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0108F4-D503-B220-3012-95464602C832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7DF967B-31E1-B33E-19CA-0FCCA29C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73752" cy="840930"/>
          </a:xfrm>
        </p:spPr>
        <p:txBody>
          <a:bodyPr/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 dirty="0">
                <a:solidFill>
                  <a:srgbClr val="030D48"/>
                </a:solidFill>
                <a:latin typeface="Playfair Display"/>
                <a:ea typeface="+mn-ea"/>
                <a:cs typeface="+mn-cs"/>
              </a:rPr>
              <a:t>APCSC Oversight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16806-44ED-4EAF-A682-174BC4C14B1D}"/>
              </a:ext>
            </a:extLst>
          </p:cNvPr>
          <p:cNvSpPr txBox="1"/>
          <p:nvPr/>
        </p:nvSpPr>
        <p:spPr>
          <a:xfrm>
            <a:off x="457200" y="1107461"/>
            <a:ext cx="78821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authorizer shall continually monitor the performance… </a:t>
            </a:r>
          </a:p>
          <a:p>
            <a:pPr lvl="1"/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…including collecting and analyzing data…</a:t>
            </a:r>
            <a:r>
              <a:rPr lang="en-US" i="1" dirty="0"/>
              <a:t>so long as those activities…</a:t>
            </a:r>
          </a:p>
          <a:p>
            <a:pPr lvl="2"/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…do not unduly prohibit the autonomy granted to public charter schools.</a:t>
            </a:r>
          </a:p>
          <a:p>
            <a:pPr lvl="8"/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16-13A-68(b)(1).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47F52-CA04-303B-9FB4-133B9EF01F1A}"/>
              </a:ext>
            </a:extLst>
          </p:cNvPr>
          <p:cNvSpPr txBox="1"/>
          <p:nvPr/>
        </p:nvSpPr>
        <p:spPr>
          <a:xfrm>
            <a:off x="457200" y="2153901"/>
            <a:ext cx="699076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Indicators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Near Term Indicator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Current Ratio, </a:t>
            </a:r>
            <a:r>
              <a:rPr lang="en-US" b="1" dirty="0">
                <a:solidFill>
                  <a:srgbClr val="00B050"/>
                </a:solidFill>
              </a:rPr>
              <a:t>Days Cash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b="1" dirty="0">
                <a:solidFill>
                  <a:srgbClr val="00B050"/>
                </a:solidFill>
              </a:rPr>
              <a:t>Debt Default</a:t>
            </a:r>
            <a:r>
              <a:rPr lang="en-US" dirty="0"/>
              <a:t>, Rev2Bud, Exp2Bud.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Sustainability Indicator</a:t>
            </a:r>
          </a:p>
          <a:p>
            <a:pPr lvl="2"/>
            <a:r>
              <a:rPr lang="en-US" dirty="0"/>
              <a:t>Current Net, Carry-Over, </a:t>
            </a:r>
            <a:r>
              <a:rPr lang="en-US" b="1" dirty="0">
                <a:solidFill>
                  <a:srgbClr val="00B050"/>
                </a:solidFill>
              </a:rPr>
              <a:t>Total Margin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b="1" dirty="0">
                <a:solidFill>
                  <a:srgbClr val="00B050"/>
                </a:solidFill>
              </a:rPr>
              <a:t>Aggregated 3yr Margin</a:t>
            </a:r>
            <a:r>
              <a:rPr lang="en-US" dirty="0">
                <a:solidFill>
                  <a:srgbClr val="00B050"/>
                </a:solidFill>
              </a:rPr>
              <a:t>,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Debt-to-Asset Ratio, </a:t>
            </a:r>
            <a:r>
              <a:rPr lang="en-US" dirty="0"/>
              <a:t>Net per Student, 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Carry-over per Student.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Flexibility Indicator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State &amp; Fed Funding Percentage.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Financial Management &amp; Oversight Indicator</a:t>
            </a:r>
          </a:p>
          <a:p>
            <a:pPr lvl="1"/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Governance, Policies, Reporting, Audit.</a:t>
            </a:r>
          </a:p>
        </p:txBody>
      </p:sp>
      <p:pic>
        <p:nvPicPr>
          <p:cNvPr id="1028" name="Picture 4" descr="Oversight concept illustration ...">
            <a:extLst>
              <a:ext uri="{FF2B5EF4-FFF2-40B4-BE49-F238E27FC236}">
                <a16:creationId xmlns:a16="http://schemas.microsoft.com/office/drawing/2014/main" id="{79D39D15-D1FB-F1A9-F353-ED81B2E60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3" y="4053154"/>
            <a:ext cx="3127248" cy="208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7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838F9-0A79-586C-154C-96FE6D2D2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F53483-D52C-76A9-A8D1-6AC6E301FE5D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BC0D4-8F78-1E76-AD12-9BA79B58AA64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22D7FA-4715-4041-0EC0-9CCB7D8D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73752" cy="840930"/>
          </a:xfrm>
        </p:spPr>
        <p:txBody>
          <a:bodyPr>
            <a:normAutofit fontScale="90000"/>
          </a:bodyPr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 dirty="0">
                <a:solidFill>
                  <a:srgbClr val="030D48"/>
                </a:solidFill>
                <a:latin typeface="Playfair Display"/>
                <a:ea typeface="+mn-ea"/>
                <a:cs typeface="+mn-cs"/>
              </a:rPr>
              <a:t>Sources of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E39EF-2A96-2A71-252B-2A0D121A7F06}"/>
              </a:ext>
            </a:extLst>
          </p:cNvPr>
          <p:cNvSpPr txBox="1"/>
          <p:nvPr/>
        </p:nvSpPr>
        <p:spPr>
          <a:xfrm>
            <a:off x="457200" y="1107461"/>
            <a:ext cx="78821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authorizer shall continually monitor the performance… 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…including collecting and analyzing data…</a:t>
            </a:r>
            <a:r>
              <a:rPr lang="en-US" dirty="0"/>
              <a:t>so long as those activities…</a:t>
            </a:r>
          </a:p>
          <a:p>
            <a:pPr lvl="2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…do not unduly prohibit the autonomy granted to public charter schools.</a:t>
            </a:r>
          </a:p>
          <a:p>
            <a:pPr lvl="8"/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16-13A-68(b)(1).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AE4AE-C800-39CB-CD3F-88589EAB4A03}"/>
              </a:ext>
            </a:extLst>
          </p:cNvPr>
          <p:cNvSpPr txBox="1"/>
          <p:nvPr/>
        </p:nvSpPr>
        <p:spPr>
          <a:xfrm>
            <a:off x="457200" y="2387205"/>
            <a:ext cx="3176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Publicly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Fiscal Year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Financial 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Check Registers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Governing Board Agendas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Governing Board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87862-FCF0-27CD-8568-1A59EA78FAA1}"/>
              </a:ext>
            </a:extLst>
          </p:cNvPr>
          <p:cNvSpPr txBox="1"/>
          <p:nvPr/>
        </p:nvSpPr>
        <p:spPr>
          <a:xfrm>
            <a:off x="3165653" y="2387205"/>
            <a:ext cx="28126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APCSC Anvilar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Fiscal Year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Annual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Budget Amendments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EoY</a:t>
            </a:r>
            <a:r>
              <a:rPr lang="en-US" dirty="0">
                <a:solidFill>
                  <a:srgbClr val="00B050"/>
                </a:solidFill>
              </a:rPr>
              <a:t> Financial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Debt </a:t>
            </a:r>
            <a:r>
              <a:rPr lang="en-US">
                <a:solidFill>
                  <a:srgbClr val="00B050"/>
                </a:solidFill>
              </a:rPr>
              <a:t>Default Assurance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School Enrollments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5DB8C-75F1-FA26-D86C-F3F7DAA3F7F1}"/>
              </a:ext>
            </a:extLst>
          </p:cNvPr>
          <p:cNvSpPr txBox="1"/>
          <p:nvPr/>
        </p:nvSpPr>
        <p:spPr>
          <a:xfrm>
            <a:off x="2983969" y="5621277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Publicly Available Financial Data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E27AD-D4BE-6507-D496-2B3F73A67D47}"/>
              </a:ext>
            </a:extLst>
          </p:cNvPr>
          <p:cNvSpPr txBox="1"/>
          <p:nvPr/>
        </p:nvSpPr>
        <p:spPr>
          <a:xfrm>
            <a:off x="6130746" y="2387204"/>
            <a:ext cx="26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APCSC Staff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Site Visit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VCMs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B050"/>
                </a:solidFill>
              </a:rPr>
              <a:t>Compliance </a:t>
            </a:r>
            <a:r>
              <a:rPr lang="en-US" dirty="0">
                <a:solidFill>
                  <a:srgbClr val="00B050"/>
                </a:solidFill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135037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46F17-871E-65E1-89CC-7AE5AB2B8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16E03C-4BC6-2A91-4231-3FEBFDA6892E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1E104-A5EA-64BA-C9F6-DCD367055083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082DCE1-B69B-793D-2B1A-A3E34F14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Monthly Financial Statement (F-I-A)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7C0D5-9266-69B5-887F-B83DC628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8" y="1028700"/>
            <a:ext cx="6856104" cy="5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4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B0278-29B6-2083-0A59-53DCD9482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A5BE8-7A10-7374-42F2-0C992F2D7DDC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C4509-7989-F0B5-1D06-0FCEDB5D4BE9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1435B9E-9085-32CB-0B39-FC4D7449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30D48"/>
                </a:solidFill>
                <a:latin typeface="Playfair Display"/>
              </a:rPr>
              <a:t>Monthly Financial Statement (F-II-A)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25570-B34E-A3CD-C9C1-AD7AFB87A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12" y="1107620"/>
            <a:ext cx="6677375" cy="51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1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1515</Words>
  <Application>Microsoft Office PowerPoint</Application>
  <PresentationFormat>On-screen Show (4:3)</PresentationFormat>
  <Paragraphs>349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Sources of Funds</vt:lpstr>
      <vt:lpstr>APCSC Oversight</vt:lpstr>
      <vt:lpstr>Sources of Information</vt:lpstr>
      <vt:lpstr>Monthly Financial Statement (F-I-A)</vt:lpstr>
      <vt:lpstr>Monthly Financial Statement (F-II-A)</vt:lpstr>
      <vt:lpstr>Monthly Financial Statement (F-III-A)</vt:lpstr>
      <vt:lpstr>Near Term – Days Cash Calculation</vt:lpstr>
      <vt:lpstr>Near Term Indicator</vt:lpstr>
      <vt:lpstr>Sustainability Indicator</vt:lpstr>
      <vt:lpstr>ABC Charter School</vt:lpstr>
      <vt:lpstr>ABC Charter School</vt:lpstr>
      <vt:lpstr>Flexibility Indicator</vt:lpstr>
      <vt:lpstr>Management &amp; Oversight Indicator</vt:lpstr>
      <vt:lpstr>ABC Charter School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Adoria Hughes</dc:creator>
  <cp:keywords/>
  <dc:description>generated using python-pptx</dc:description>
  <cp:lastModifiedBy>Doug Riley</cp:lastModifiedBy>
  <cp:revision>8</cp:revision>
  <dcterms:created xsi:type="dcterms:W3CDTF">2013-01-27T09:14:16Z</dcterms:created>
  <dcterms:modified xsi:type="dcterms:W3CDTF">2026-03-10T19:12:35Z</dcterms:modified>
  <cp:category/>
</cp:coreProperties>
</file>